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7" r:id="rId1"/>
    <p:sldMasterId id="2147483700" r:id="rId2"/>
    <p:sldMasterId id="2147483712" r:id="rId3"/>
  </p:sldMasterIdLst>
  <p:sldIdLst>
    <p:sldId id="256" r:id="rId4"/>
    <p:sldId id="257" r:id="rId5"/>
    <p:sldId id="258" r:id="rId6"/>
    <p:sldId id="292" r:id="rId7"/>
    <p:sldId id="259" r:id="rId8"/>
    <p:sldId id="260" r:id="rId9"/>
    <p:sldId id="261" r:id="rId10"/>
    <p:sldId id="288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89" r:id="rId19"/>
    <p:sldId id="269" r:id="rId20"/>
    <p:sldId id="270" r:id="rId21"/>
    <p:sldId id="298" r:id="rId22"/>
    <p:sldId id="299" r:id="rId23"/>
    <p:sldId id="293" r:id="rId24"/>
    <p:sldId id="294" r:id="rId25"/>
    <p:sldId id="272" r:id="rId26"/>
    <p:sldId id="273" r:id="rId27"/>
    <p:sldId id="274" r:id="rId28"/>
    <p:sldId id="291" r:id="rId29"/>
    <p:sldId id="276" r:id="rId30"/>
    <p:sldId id="296" r:id="rId31"/>
    <p:sldId id="278" r:id="rId32"/>
    <p:sldId id="279" r:id="rId33"/>
    <p:sldId id="280" r:id="rId34"/>
    <p:sldId id="281" r:id="rId35"/>
    <p:sldId id="282" r:id="rId36"/>
    <p:sldId id="283" r:id="rId37"/>
    <p:sldId id="284" r:id="rId38"/>
    <p:sldId id="295" r:id="rId39"/>
    <p:sldId id="285" r:id="rId40"/>
    <p:sldId id="286" r:id="rId41"/>
    <p:sldId id="287" r:id="rId42"/>
    <p:sldId id="297" r:id="rId43"/>
  </p:sldIdLst>
  <p:sldSz cx="6858000" cy="9144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2148" y="-9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5155893"/>
            <a:ext cx="6858000" cy="3988107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6858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353641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5348" y="6736731"/>
            <a:ext cx="4227758" cy="117615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2F9A153F-28AE-4689-9227-BF74246AC564}" type="datetime">
              <a:rPr lang="ru-RU" sz="1100" b="1" strike="noStrike" spc="-1" smtClean="0">
                <a:solidFill>
                  <a:srgbClr val="808080"/>
                </a:solidFill>
                <a:latin typeface="Trebuchet MS"/>
              </a:rPr>
              <a:pPr algn="r">
                <a:lnSpc>
                  <a:spcPct val="100000"/>
                </a:lnSpc>
              </a:pPr>
              <a:t>03.12.2019</a:t>
            </a:fld>
            <a:endParaRPr lang="ru-RU" sz="11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59773885-00BF-4339-BD8D-ADE844FE27C0}" type="slidenum">
              <a:rPr lang="ru-RU" sz="1200" b="1" strike="noStrike" spc="-1" smtClean="0">
                <a:solidFill>
                  <a:srgbClr val="808080"/>
                </a:solidFill>
                <a:latin typeface="Trebuchet MS"/>
              </a:rPr>
              <a:pPr algn="ctr">
                <a:lnSpc>
                  <a:spcPct val="100000"/>
                </a:lnSpc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3189" y="4176392"/>
            <a:ext cx="5381513" cy="2390889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2F9A153F-28AE-4689-9227-BF74246AC564}" type="datetime">
              <a:rPr lang="ru-RU" sz="1100" b="1" strike="noStrike" spc="-1" smtClean="0">
                <a:solidFill>
                  <a:srgbClr val="808080"/>
                </a:solidFill>
                <a:latin typeface="Trebuchet MS"/>
              </a:rPr>
              <a:pPr algn="r">
                <a:lnSpc>
                  <a:spcPct val="100000"/>
                </a:lnSpc>
              </a:pPr>
              <a:t>03.12.2019</a:t>
            </a:fld>
            <a:endParaRPr lang="ru-RU" sz="11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59773885-00BF-4339-BD8D-ADE844FE27C0}" type="slidenum">
              <a:rPr lang="ru-RU" sz="1200" b="1" strike="noStrike" spc="-1" smtClean="0">
                <a:solidFill>
                  <a:srgbClr val="808080"/>
                </a:solidFill>
                <a:latin typeface="Trebuchet MS"/>
              </a:rPr>
              <a:pPr algn="ctr">
                <a:lnSpc>
                  <a:spcPct val="100000"/>
                </a:lnSpc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857250" y="975360"/>
            <a:ext cx="4800600" cy="46329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55893"/>
            <a:ext cx="6858000" cy="3988107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6858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53641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898" y="2896864"/>
            <a:ext cx="4475000" cy="3231128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6831" y="6143349"/>
            <a:ext cx="4477871" cy="1113947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2F9A153F-28AE-4689-9227-BF74246AC564}" type="datetime">
              <a:rPr lang="ru-RU" sz="1100" b="1" strike="noStrike" spc="-1" smtClean="0">
                <a:solidFill>
                  <a:srgbClr val="808080"/>
                </a:solidFill>
                <a:latin typeface="Trebuchet MS"/>
              </a:rPr>
              <a:pPr algn="r">
                <a:lnSpc>
                  <a:spcPct val="100000"/>
                </a:lnSpc>
              </a:pPr>
              <a:t>03.12.2019</a:t>
            </a:fld>
            <a:endParaRPr lang="ru-RU" sz="11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59773885-00BF-4339-BD8D-ADE844FE27C0}" type="slidenum">
              <a:rPr lang="ru-RU" sz="1200" b="1" strike="noStrike" spc="-1" smtClean="0">
                <a:solidFill>
                  <a:srgbClr val="808080"/>
                </a:solidFill>
                <a:latin typeface="Trebuchet MS"/>
              </a:rPr>
              <a:pPr algn="ctr">
                <a:lnSpc>
                  <a:spcPct val="100000"/>
                </a:lnSpc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2F9A153F-28AE-4689-9227-BF74246AC564}" type="datetime">
              <a:rPr lang="ru-RU" sz="1100" b="1" strike="noStrike" spc="-1" smtClean="0">
                <a:solidFill>
                  <a:srgbClr val="808080"/>
                </a:solidFill>
                <a:latin typeface="Trebuchet MS"/>
              </a:rPr>
              <a:pPr algn="r">
                <a:lnSpc>
                  <a:spcPct val="100000"/>
                </a:lnSpc>
              </a:pPr>
              <a:t>03.12.2019</a:t>
            </a:fld>
            <a:endParaRPr lang="ru-RU" sz="1100" b="0" strike="noStrike" spc="-1"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59773885-00BF-4339-BD8D-ADE844FE27C0}" type="slidenum">
              <a:rPr lang="ru-RU" sz="1200" b="1" strike="noStrike" spc="-1" smtClean="0">
                <a:solidFill>
                  <a:srgbClr val="808080"/>
                </a:solidFill>
                <a:latin typeface="Trebuchet MS"/>
              </a:rPr>
              <a:pPr algn="ctr">
                <a:lnSpc>
                  <a:spcPct val="100000"/>
                </a:lnSpc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57249" y="975359"/>
            <a:ext cx="2510028" cy="46329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3483864" y="975360"/>
            <a:ext cx="2510028" cy="46329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975360"/>
            <a:ext cx="2510028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7335" y="1867103"/>
            <a:ext cx="2510028" cy="3657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5477" y="975360"/>
            <a:ext cx="2510028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1865376"/>
            <a:ext cx="2510028" cy="3657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2F9A153F-28AE-4689-9227-BF74246AC564}" type="datetime">
              <a:rPr lang="ru-RU" sz="1100" b="1" strike="noStrike" spc="-1" smtClean="0">
                <a:solidFill>
                  <a:srgbClr val="808080"/>
                </a:solidFill>
                <a:latin typeface="Trebuchet MS"/>
              </a:rPr>
              <a:pPr algn="r">
                <a:lnSpc>
                  <a:spcPct val="100000"/>
                </a:lnSpc>
              </a:pPr>
              <a:t>03.12.2019</a:t>
            </a:fld>
            <a:endParaRPr lang="ru-RU" sz="1100" b="0" strike="noStrike" spc="-1">
              <a:latin typeface="Times New Roman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59773885-00BF-4339-BD8D-ADE844FE27C0}" type="slidenum">
              <a:rPr lang="ru-RU" sz="1200" b="1" strike="noStrike" spc="-1" smtClean="0">
                <a:solidFill>
                  <a:srgbClr val="808080"/>
                </a:solidFill>
                <a:latin typeface="Trebuchet MS"/>
              </a:rPr>
              <a:pPr algn="ctr">
                <a:lnSpc>
                  <a:spcPct val="100000"/>
                </a:lnSpc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2F9A153F-28AE-4689-9227-BF74246AC564}" type="datetime">
              <a:rPr lang="ru-RU" sz="1100" b="1" strike="noStrike" spc="-1" smtClean="0">
                <a:solidFill>
                  <a:srgbClr val="808080"/>
                </a:solidFill>
                <a:latin typeface="Trebuchet MS"/>
              </a:rPr>
              <a:pPr algn="r">
                <a:lnSpc>
                  <a:spcPct val="100000"/>
                </a:lnSpc>
              </a:pPr>
              <a:t>03.12.2019</a:t>
            </a:fld>
            <a:endParaRPr lang="ru-RU" sz="1100" b="0" strike="noStrike" spc="-1">
              <a:latin typeface="Times New Roman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59773885-00BF-4339-BD8D-ADE844FE27C0}" type="slidenum">
              <a:rPr lang="ru-RU" sz="1200" b="1" strike="noStrike" spc="-1" smtClean="0">
                <a:solidFill>
                  <a:srgbClr val="808080"/>
                </a:solidFill>
                <a:latin typeface="Trebuchet MS"/>
              </a:rPr>
              <a:pPr algn="ctr">
                <a:lnSpc>
                  <a:spcPct val="100000"/>
                </a:lnSpc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2F9A153F-28AE-4689-9227-BF74246AC564}" type="datetime">
              <a:rPr lang="ru-RU" sz="1100" b="1" strike="noStrike" spc="-1" smtClean="0">
                <a:solidFill>
                  <a:srgbClr val="808080"/>
                </a:solidFill>
                <a:latin typeface="Trebuchet MS"/>
              </a:rPr>
              <a:pPr algn="r">
                <a:lnSpc>
                  <a:spcPct val="100000"/>
                </a:lnSpc>
              </a:pPr>
              <a:t>03.12.2019</a:t>
            </a:fld>
            <a:endParaRPr lang="ru-RU" sz="1100" b="0" strike="noStrike" spc="-1">
              <a:latin typeface="Times New Roman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59773885-00BF-4339-BD8D-ADE844FE27C0}" type="slidenum">
              <a:rPr lang="ru-RU" sz="1200" b="1" strike="noStrike" spc="-1" smtClean="0">
                <a:solidFill>
                  <a:srgbClr val="808080"/>
                </a:solidFill>
                <a:latin typeface="Trebuchet MS"/>
              </a:rPr>
              <a:pPr algn="ctr">
                <a:lnSpc>
                  <a:spcPct val="100000"/>
                </a:lnSpc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322" y="2946405"/>
            <a:ext cx="2727064" cy="1677991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5137" y="975361"/>
            <a:ext cx="3012814" cy="6526307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6824" y="4663737"/>
            <a:ext cx="2541495" cy="28526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2F9A153F-28AE-4689-9227-BF74246AC564}" type="datetime">
              <a:rPr lang="ru-RU" sz="1100" b="1" strike="noStrike" spc="-1" smtClean="0">
                <a:solidFill>
                  <a:srgbClr val="808080"/>
                </a:solidFill>
                <a:latin typeface="Trebuchet MS"/>
              </a:rPr>
              <a:pPr algn="r">
                <a:lnSpc>
                  <a:spcPct val="100000"/>
                </a:lnSpc>
              </a:pPr>
              <a:t>03.12.2019</a:t>
            </a:fld>
            <a:endParaRPr lang="ru-RU" sz="1100" b="0" strike="noStrike" spc="-1"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59773885-00BF-4339-BD8D-ADE844FE27C0}" type="slidenum">
              <a:rPr lang="ru-RU" sz="1200" b="1" strike="noStrike" spc="-1" smtClean="0">
                <a:solidFill>
                  <a:srgbClr val="808080"/>
                </a:solidFill>
                <a:latin typeface="Trebuchet MS"/>
              </a:rPr>
              <a:pPr algn="ctr">
                <a:lnSpc>
                  <a:spcPct val="100000"/>
                </a:lnSpc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55893"/>
            <a:ext cx="6858000" cy="3988107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6858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353641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356381" y="1524000"/>
            <a:ext cx="3086100" cy="4170408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416" y="1347317"/>
            <a:ext cx="2770586" cy="2884027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2F9A153F-28AE-4689-9227-BF74246AC564}" type="datetime">
              <a:rPr lang="ru-RU" sz="1100" b="1" strike="noStrike" spc="-1" smtClean="0">
                <a:solidFill>
                  <a:srgbClr val="808080"/>
                </a:solidFill>
                <a:latin typeface="Trebuchet MS"/>
              </a:rPr>
              <a:pPr algn="r">
                <a:lnSpc>
                  <a:spcPct val="100000"/>
                </a:lnSpc>
              </a:pPr>
              <a:t>03.12.2019</a:t>
            </a:fld>
            <a:endParaRPr lang="ru-RU" sz="1100" b="0" strike="noStrike" spc="-1"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59773885-00BF-4339-BD8D-ADE844FE27C0}" type="slidenum">
              <a:rPr lang="ru-RU" sz="1200" b="1" strike="noStrike" spc="-1" smtClean="0">
                <a:solidFill>
                  <a:srgbClr val="808080"/>
                </a:solidFill>
                <a:latin typeface="Trebuchet MS"/>
              </a:rPr>
              <a:pPr algn="ctr">
                <a:lnSpc>
                  <a:spcPct val="100000"/>
                </a:lnSpc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5452" y="5952561"/>
            <a:ext cx="4787654" cy="1524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8750" y="975359"/>
            <a:ext cx="4800600" cy="463296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2F9A153F-28AE-4689-9227-BF74246AC564}" type="datetime">
              <a:rPr lang="ru-RU" sz="1100" b="1" strike="noStrike" spc="-1" smtClean="0">
                <a:solidFill>
                  <a:srgbClr val="808080"/>
                </a:solidFill>
                <a:latin typeface="Trebuchet MS"/>
              </a:rPr>
              <a:pPr algn="r">
                <a:lnSpc>
                  <a:spcPct val="100000"/>
                </a:lnSpc>
              </a:pPr>
              <a:t>03.12.2019</a:t>
            </a:fld>
            <a:endParaRPr lang="ru-RU" sz="11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59773885-00BF-4339-BD8D-ADE844FE27C0}" type="slidenum">
              <a:rPr lang="ru-RU" sz="1200" b="1" strike="noStrike" spc="-1" smtClean="0">
                <a:solidFill>
                  <a:srgbClr val="808080"/>
                </a:solidFill>
                <a:latin typeface="Trebuchet MS"/>
              </a:rPr>
              <a:pPr algn="ctr">
                <a:lnSpc>
                  <a:spcPct val="100000"/>
                </a:lnSpc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9" y="502023"/>
            <a:ext cx="1543050" cy="6984452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93088" y="975364"/>
            <a:ext cx="3621965" cy="652630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2F9A153F-28AE-4689-9227-BF74246AC564}" type="datetime">
              <a:rPr lang="ru-RU" sz="1100" b="1" strike="noStrike" spc="-1" smtClean="0">
                <a:solidFill>
                  <a:srgbClr val="808080"/>
                </a:solidFill>
                <a:latin typeface="Trebuchet MS"/>
              </a:rPr>
              <a:pPr algn="r">
                <a:lnSpc>
                  <a:spcPct val="100000"/>
                </a:lnSpc>
              </a:pPr>
              <a:t>03.12.2019</a:t>
            </a:fld>
            <a:endParaRPr lang="ru-RU" sz="11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59773885-00BF-4339-BD8D-ADE844FE27C0}" type="slidenum">
              <a:rPr lang="ru-RU" sz="1200" b="1" strike="noStrike" spc="-1" smtClean="0">
                <a:solidFill>
                  <a:srgbClr val="808080"/>
                </a:solidFill>
                <a:latin typeface="Trebuchet MS"/>
              </a:rPr>
              <a:pPr algn="ctr">
                <a:lnSpc>
                  <a:spcPct val="100000"/>
                </a:lnSpc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342720" y="989381"/>
            <a:ext cx="6171840" cy="276999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subTitle"/>
          </p:nvPr>
        </p:nvSpPr>
        <p:spPr>
          <a:xfrm>
            <a:off x="342720" y="4544665"/>
            <a:ext cx="6171840" cy="492443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5155893"/>
            <a:ext cx="6858000" cy="3988107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6858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353641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5348" y="6736730"/>
            <a:ext cx="4227758" cy="117615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2D3F093F-B69F-43A5-8B93-FBB23E611274}" type="datetime">
              <a:rPr lang="ru-RU" sz="1100" b="1" strike="noStrike" spc="-1" smtClean="0">
                <a:solidFill>
                  <a:srgbClr val="808080"/>
                </a:solidFill>
                <a:latin typeface="Trebuchet MS"/>
              </a:rPr>
              <a:pPr algn="r">
                <a:lnSpc>
                  <a:spcPct val="100000"/>
                </a:lnSpc>
              </a:pPr>
              <a:t>03.12.2019</a:t>
            </a:fld>
            <a:endParaRPr lang="ru-RU" sz="11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A4D44EC3-7BCA-4B15-B044-2160FD10AA83}" type="slidenum">
              <a:rPr lang="ru-RU" sz="1200" b="1" strike="noStrike" spc="-1" smtClean="0">
                <a:solidFill>
                  <a:srgbClr val="808080"/>
                </a:solidFill>
                <a:latin typeface="Trebuchet MS"/>
              </a:rPr>
              <a:pPr algn="ctr">
                <a:lnSpc>
                  <a:spcPct val="100000"/>
                </a:lnSpc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3188" y="4176390"/>
            <a:ext cx="5381513" cy="2390889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2D3F093F-B69F-43A5-8B93-FBB23E611274}" type="datetime">
              <a:rPr lang="ru-RU" sz="1100" b="1" strike="noStrike" spc="-1" smtClean="0">
                <a:solidFill>
                  <a:srgbClr val="808080"/>
                </a:solidFill>
                <a:latin typeface="Trebuchet MS"/>
              </a:rPr>
              <a:pPr algn="r">
                <a:lnSpc>
                  <a:spcPct val="100000"/>
                </a:lnSpc>
              </a:pPr>
              <a:t>03.12.2019</a:t>
            </a:fld>
            <a:endParaRPr lang="ru-RU" sz="11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A4D44EC3-7BCA-4B15-B044-2160FD10AA83}" type="slidenum">
              <a:rPr lang="ru-RU" sz="1200" b="1" strike="noStrike" spc="-1" smtClean="0">
                <a:solidFill>
                  <a:srgbClr val="808080"/>
                </a:solidFill>
                <a:latin typeface="Trebuchet MS"/>
              </a:rPr>
              <a:pPr algn="ctr">
                <a:lnSpc>
                  <a:spcPct val="100000"/>
                </a:lnSpc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857250" y="975360"/>
            <a:ext cx="4800600" cy="46329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55893"/>
            <a:ext cx="6858000" cy="3988107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6858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53641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898" y="2896864"/>
            <a:ext cx="4475000" cy="3231128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6830" y="6143349"/>
            <a:ext cx="4477871" cy="1113947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2D3F093F-B69F-43A5-8B93-FBB23E611274}" type="datetime">
              <a:rPr lang="ru-RU" sz="1100" b="1" strike="noStrike" spc="-1" smtClean="0">
                <a:solidFill>
                  <a:srgbClr val="808080"/>
                </a:solidFill>
                <a:latin typeface="Trebuchet MS"/>
              </a:rPr>
              <a:pPr algn="r">
                <a:lnSpc>
                  <a:spcPct val="100000"/>
                </a:lnSpc>
              </a:pPr>
              <a:t>03.12.2019</a:t>
            </a:fld>
            <a:endParaRPr lang="ru-RU" sz="11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A4D44EC3-7BCA-4B15-B044-2160FD10AA83}" type="slidenum">
              <a:rPr lang="ru-RU" sz="1200" b="1" strike="noStrike" spc="-1" smtClean="0">
                <a:solidFill>
                  <a:srgbClr val="808080"/>
                </a:solidFill>
                <a:latin typeface="Trebuchet MS"/>
              </a:rPr>
              <a:pPr algn="ctr">
                <a:lnSpc>
                  <a:spcPct val="100000"/>
                </a:lnSpc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2D3F093F-B69F-43A5-8B93-FBB23E611274}" type="datetime">
              <a:rPr lang="ru-RU" sz="1100" b="1" strike="noStrike" spc="-1" smtClean="0">
                <a:solidFill>
                  <a:srgbClr val="808080"/>
                </a:solidFill>
                <a:latin typeface="Trebuchet MS"/>
              </a:rPr>
              <a:pPr algn="r">
                <a:lnSpc>
                  <a:spcPct val="100000"/>
                </a:lnSpc>
              </a:pPr>
              <a:t>03.12.2019</a:t>
            </a:fld>
            <a:endParaRPr lang="ru-RU" sz="1100" b="0" strike="noStrike" spc="-1"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A4D44EC3-7BCA-4B15-B044-2160FD10AA83}" type="slidenum">
              <a:rPr lang="ru-RU" sz="1200" b="1" strike="noStrike" spc="-1" smtClean="0">
                <a:solidFill>
                  <a:srgbClr val="808080"/>
                </a:solidFill>
                <a:latin typeface="Trebuchet MS"/>
              </a:rPr>
              <a:pPr algn="ctr">
                <a:lnSpc>
                  <a:spcPct val="100000"/>
                </a:lnSpc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57249" y="975359"/>
            <a:ext cx="2510028" cy="46329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3483864" y="975360"/>
            <a:ext cx="2510028" cy="46329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975360"/>
            <a:ext cx="2510028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7335" y="1867103"/>
            <a:ext cx="2510028" cy="3657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5477" y="975360"/>
            <a:ext cx="2510028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1865376"/>
            <a:ext cx="2510028" cy="3657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2D3F093F-B69F-43A5-8B93-FBB23E611274}" type="datetime">
              <a:rPr lang="ru-RU" sz="1100" b="1" strike="noStrike" spc="-1" smtClean="0">
                <a:solidFill>
                  <a:srgbClr val="808080"/>
                </a:solidFill>
                <a:latin typeface="Trebuchet MS"/>
              </a:rPr>
              <a:pPr algn="r">
                <a:lnSpc>
                  <a:spcPct val="100000"/>
                </a:lnSpc>
              </a:pPr>
              <a:t>03.12.2019</a:t>
            </a:fld>
            <a:endParaRPr lang="ru-RU" sz="1100" b="0" strike="noStrike" spc="-1">
              <a:latin typeface="Times New Roman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A4D44EC3-7BCA-4B15-B044-2160FD10AA83}" type="slidenum">
              <a:rPr lang="ru-RU" sz="1200" b="1" strike="noStrike" spc="-1" smtClean="0">
                <a:solidFill>
                  <a:srgbClr val="808080"/>
                </a:solidFill>
                <a:latin typeface="Trebuchet MS"/>
              </a:rPr>
              <a:pPr algn="ctr">
                <a:lnSpc>
                  <a:spcPct val="100000"/>
                </a:lnSpc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2D3F093F-B69F-43A5-8B93-FBB23E611274}" type="datetime">
              <a:rPr lang="ru-RU" sz="1100" b="1" strike="noStrike" spc="-1" smtClean="0">
                <a:solidFill>
                  <a:srgbClr val="808080"/>
                </a:solidFill>
                <a:latin typeface="Trebuchet MS"/>
              </a:rPr>
              <a:pPr algn="r">
                <a:lnSpc>
                  <a:spcPct val="100000"/>
                </a:lnSpc>
              </a:pPr>
              <a:t>03.12.2019</a:t>
            </a:fld>
            <a:endParaRPr lang="ru-RU" sz="1100" b="0" strike="noStrike" spc="-1">
              <a:latin typeface="Times New Roman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A4D44EC3-7BCA-4B15-B044-2160FD10AA83}" type="slidenum">
              <a:rPr lang="ru-RU" sz="1200" b="1" strike="noStrike" spc="-1" smtClean="0">
                <a:solidFill>
                  <a:srgbClr val="808080"/>
                </a:solidFill>
                <a:latin typeface="Trebuchet MS"/>
              </a:rPr>
              <a:pPr algn="ctr">
                <a:lnSpc>
                  <a:spcPct val="100000"/>
                </a:lnSpc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2D3F093F-B69F-43A5-8B93-FBB23E611274}" type="datetime">
              <a:rPr lang="ru-RU" sz="1100" b="1" strike="noStrike" spc="-1" smtClean="0">
                <a:solidFill>
                  <a:srgbClr val="808080"/>
                </a:solidFill>
                <a:latin typeface="Trebuchet MS"/>
              </a:rPr>
              <a:pPr algn="r">
                <a:lnSpc>
                  <a:spcPct val="100000"/>
                </a:lnSpc>
              </a:pPr>
              <a:t>03.12.2019</a:t>
            </a:fld>
            <a:endParaRPr lang="ru-RU" sz="1100" b="0" strike="noStrike" spc="-1">
              <a:latin typeface="Times New Roman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A4D44EC3-7BCA-4B15-B044-2160FD10AA83}" type="slidenum">
              <a:rPr lang="ru-RU" sz="1200" b="1" strike="noStrike" spc="-1" smtClean="0">
                <a:solidFill>
                  <a:srgbClr val="808080"/>
                </a:solidFill>
                <a:latin typeface="Trebuchet MS"/>
              </a:rPr>
              <a:pPr algn="ctr">
                <a:lnSpc>
                  <a:spcPct val="100000"/>
                </a:lnSpc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322" y="2946403"/>
            <a:ext cx="2727064" cy="1677991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5137" y="975361"/>
            <a:ext cx="3012814" cy="6526307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6824" y="4663737"/>
            <a:ext cx="2541495" cy="28526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2D3F093F-B69F-43A5-8B93-FBB23E611274}" type="datetime">
              <a:rPr lang="ru-RU" sz="1100" b="1" strike="noStrike" spc="-1" smtClean="0">
                <a:solidFill>
                  <a:srgbClr val="808080"/>
                </a:solidFill>
                <a:latin typeface="Trebuchet MS"/>
              </a:rPr>
              <a:pPr algn="r">
                <a:lnSpc>
                  <a:spcPct val="100000"/>
                </a:lnSpc>
              </a:pPr>
              <a:t>03.12.2019</a:t>
            </a:fld>
            <a:endParaRPr lang="ru-RU" sz="1100" b="0" strike="noStrike" spc="-1"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A4D44EC3-7BCA-4B15-B044-2160FD10AA83}" type="slidenum">
              <a:rPr lang="ru-RU" sz="1200" b="1" strike="noStrike" spc="-1" smtClean="0">
                <a:solidFill>
                  <a:srgbClr val="808080"/>
                </a:solidFill>
                <a:latin typeface="Trebuchet MS"/>
              </a:rPr>
              <a:pPr algn="ctr">
                <a:lnSpc>
                  <a:spcPct val="100000"/>
                </a:lnSpc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55893"/>
            <a:ext cx="6858000" cy="3988107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6858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353641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356381" y="1524000"/>
            <a:ext cx="3086100" cy="4170408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416" y="1347317"/>
            <a:ext cx="2770586" cy="2884027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2D3F093F-B69F-43A5-8B93-FBB23E611274}" type="datetime">
              <a:rPr lang="ru-RU" sz="1100" b="1" strike="noStrike" spc="-1" smtClean="0">
                <a:solidFill>
                  <a:srgbClr val="808080"/>
                </a:solidFill>
                <a:latin typeface="Trebuchet MS"/>
              </a:rPr>
              <a:pPr algn="r">
                <a:lnSpc>
                  <a:spcPct val="100000"/>
                </a:lnSpc>
              </a:pPr>
              <a:t>03.12.2019</a:t>
            </a:fld>
            <a:endParaRPr lang="ru-RU" sz="1100" b="0" strike="noStrike" spc="-1"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A4D44EC3-7BCA-4B15-B044-2160FD10AA83}" type="slidenum">
              <a:rPr lang="ru-RU" sz="1200" b="1" strike="noStrike" spc="-1" smtClean="0">
                <a:solidFill>
                  <a:srgbClr val="808080"/>
                </a:solidFill>
                <a:latin typeface="Trebuchet MS"/>
              </a:rPr>
              <a:pPr algn="ctr">
                <a:lnSpc>
                  <a:spcPct val="100000"/>
                </a:lnSpc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5452" y="5952561"/>
            <a:ext cx="4787654" cy="1524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8750" y="975359"/>
            <a:ext cx="4800600" cy="463296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2D3F093F-B69F-43A5-8B93-FBB23E611274}" type="datetime">
              <a:rPr lang="ru-RU" sz="1100" b="1" strike="noStrike" spc="-1" smtClean="0">
                <a:solidFill>
                  <a:srgbClr val="808080"/>
                </a:solidFill>
                <a:latin typeface="Trebuchet MS"/>
              </a:rPr>
              <a:pPr algn="r">
                <a:lnSpc>
                  <a:spcPct val="100000"/>
                </a:lnSpc>
              </a:pPr>
              <a:t>03.12.2019</a:t>
            </a:fld>
            <a:endParaRPr lang="ru-RU" sz="11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A4D44EC3-7BCA-4B15-B044-2160FD10AA83}" type="slidenum">
              <a:rPr lang="ru-RU" sz="1200" b="1" strike="noStrike" spc="-1" smtClean="0">
                <a:solidFill>
                  <a:srgbClr val="808080"/>
                </a:solidFill>
                <a:latin typeface="Trebuchet MS"/>
              </a:rPr>
              <a:pPr algn="ctr">
                <a:lnSpc>
                  <a:spcPct val="100000"/>
                </a:lnSpc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9" y="502023"/>
            <a:ext cx="1543050" cy="6984452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93087" y="975362"/>
            <a:ext cx="3621965" cy="652630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2D3F093F-B69F-43A5-8B93-FBB23E611274}" type="datetime">
              <a:rPr lang="ru-RU" sz="1100" b="1" strike="noStrike" spc="-1" smtClean="0">
                <a:solidFill>
                  <a:srgbClr val="808080"/>
                </a:solidFill>
                <a:latin typeface="Trebuchet MS"/>
              </a:rPr>
              <a:pPr algn="r">
                <a:lnSpc>
                  <a:spcPct val="100000"/>
                </a:lnSpc>
              </a:pPr>
              <a:t>03.12.2019</a:t>
            </a:fld>
            <a:endParaRPr lang="ru-RU" sz="11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A4D44EC3-7BCA-4B15-B044-2160FD10AA83}" type="slidenum">
              <a:rPr lang="ru-RU" sz="1200" b="1" strike="noStrike" spc="-1" smtClean="0">
                <a:solidFill>
                  <a:srgbClr val="808080"/>
                </a:solidFill>
                <a:latin typeface="Trebuchet MS"/>
              </a:rPr>
              <a:pPr algn="ctr">
                <a:lnSpc>
                  <a:spcPct val="100000"/>
                </a:lnSpc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5155893"/>
            <a:ext cx="6858000" cy="3988107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6858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353641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5346" y="6736727"/>
            <a:ext cx="4227758" cy="117615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B20070E5-7BAC-4C2D-BA48-35609AEEBAD6}" type="datetime">
              <a:rPr lang="ru-RU" sz="1100" b="1" strike="noStrike" spc="-1" smtClean="0">
                <a:solidFill>
                  <a:srgbClr val="808080"/>
                </a:solidFill>
                <a:latin typeface="Trebuchet MS"/>
              </a:rPr>
              <a:pPr algn="r">
                <a:lnSpc>
                  <a:spcPct val="100000"/>
                </a:lnSpc>
              </a:pPr>
              <a:t>03.12.2019</a:t>
            </a:fld>
            <a:endParaRPr lang="ru-RU" sz="11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4AF6F4C7-771E-41BE-A630-6DB95D082AD1}" type="slidenum">
              <a:rPr lang="ru-RU" sz="1200" b="1" strike="noStrike" spc="-1" smtClean="0">
                <a:solidFill>
                  <a:srgbClr val="808080"/>
                </a:solidFill>
                <a:latin typeface="Trebuchet MS"/>
              </a:rPr>
              <a:pPr algn="ctr">
                <a:lnSpc>
                  <a:spcPct val="100000"/>
                </a:lnSpc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3186" y="4176388"/>
            <a:ext cx="5381513" cy="2390889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B20070E5-7BAC-4C2D-BA48-35609AEEBAD6}" type="datetime">
              <a:rPr lang="ru-RU" sz="1100" b="1" strike="noStrike" spc="-1" smtClean="0">
                <a:solidFill>
                  <a:srgbClr val="808080"/>
                </a:solidFill>
                <a:latin typeface="Trebuchet MS"/>
              </a:rPr>
              <a:pPr algn="r">
                <a:lnSpc>
                  <a:spcPct val="100000"/>
                </a:lnSpc>
              </a:pPr>
              <a:t>03.12.2019</a:t>
            </a:fld>
            <a:endParaRPr lang="ru-RU" sz="11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4AF6F4C7-771E-41BE-A630-6DB95D082AD1}" type="slidenum">
              <a:rPr lang="ru-RU" sz="1200" b="1" strike="noStrike" spc="-1" smtClean="0">
                <a:solidFill>
                  <a:srgbClr val="808080"/>
                </a:solidFill>
                <a:latin typeface="Trebuchet MS"/>
              </a:rPr>
              <a:pPr algn="ctr">
                <a:lnSpc>
                  <a:spcPct val="100000"/>
                </a:lnSpc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857250" y="975360"/>
            <a:ext cx="4800600" cy="46329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55893"/>
            <a:ext cx="6858000" cy="3988107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6858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53641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896" y="2896864"/>
            <a:ext cx="4475000" cy="3231128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6828" y="6143348"/>
            <a:ext cx="4477871" cy="1113947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B20070E5-7BAC-4C2D-BA48-35609AEEBAD6}" type="datetime">
              <a:rPr lang="ru-RU" sz="1100" b="1" strike="noStrike" spc="-1" smtClean="0">
                <a:solidFill>
                  <a:srgbClr val="808080"/>
                </a:solidFill>
                <a:latin typeface="Trebuchet MS"/>
              </a:rPr>
              <a:pPr algn="r">
                <a:lnSpc>
                  <a:spcPct val="100000"/>
                </a:lnSpc>
              </a:pPr>
              <a:t>03.12.2019</a:t>
            </a:fld>
            <a:endParaRPr lang="ru-RU" sz="11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4AF6F4C7-771E-41BE-A630-6DB95D082AD1}" type="slidenum">
              <a:rPr lang="ru-RU" sz="1200" b="1" strike="noStrike" spc="-1" smtClean="0">
                <a:solidFill>
                  <a:srgbClr val="808080"/>
                </a:solidFill>
                <a:latin typeface="Trebuchet MS"/>
              </a:rPr>
              <a:pPr algn="ctr">
                <a:lnSpc>
                  <a:spcPct val="100000"/>
                </a:lnSpc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B20070E5-7BAC-4C2D-BA48-35609AEEBAD6}" type="datetime">
              <a:rPr lang="ru-RU" sz="1100" b="1" strike="noStrike" spc="-1" smtClean="0">
                <a:solidFill>
                  <a:srgbClr val="808080"/>
                </a:solidFill>
                <a:latin typeface="Trebuchet MS"/>
              </a:rPr>
              <a:pPr algn="r">
                <a:lnSpc>
                  <a:spcPct val="100000"/>
                </a:lnSpc>
              </a:pPr>
              <a:t>03.12.2019</a:t>
            </a:fld>
            <a:endParaRPr lang="ru-RU" sz="1100" b="0" strike="noStrike" spc="-1"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4AF6F4C7-771E-41BE-A630-6DB95D082AD1}" type="slidenum">
              <a:rPr lang="ru-RU" sz="1200" b="1" strike="noStrike" spc="-1" smtClean="0">
                <a:solidFill>
                  <a:srgbClr val="808080"/>
                </a:solidFill>
                <a:latin typeface="Trebuchet MS"/>
              </a:rPr>
              <a:pPr algn="ctr">
                <a:lnSpc>
                  <a:spcPct val="100000"/>
                </a:lnSpc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57249" y="975359"/>
            <a:ext cx="2510028" cy="46329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3483864" y="975360"/>
            <a:ext cx="2510028" cy="46329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975360"/>
            <a:ext cx="2510028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7335" y="1867103"/>
            <a:ext cx="2510028" cy="3657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5477" y="975360"/>
            <a:ext cx="2510028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1865376"/>
            <a:ext cx="2510028" cy="3657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B20070E5-7BAC-4C2D-BA48-35609AEEBAD6}" type="datetime">
              <a:rPr lang="ru-RU" sz="1100" b="1" strike="noStrike" spc="-1" smtClean="0">
                <a:solidFill>
                  <a:srgbClr val="808080"/>
                </a:solidFill>
                <a:latin typeface="Trebuchet MS"/>
              </a:rPr>
              <a:pPr algn="r">
                <a:lnSpc>
                  <a:spcPct val="100000"/>
                </a:lnSpc>
              </a:pPr>
              <a:t>03.12.2019</a:t>
            </a:fld>
            <a:endParaRPr lang="ru-RU" sz="1100" b="0" strike="noStrike" spc="-1">
              <a:latin typeface="Times New Roman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4AF6F4C7-771E-41BE-A630-6DB95D082AD1}" type="slidenum">
              <a:rPr lang="ru-RU" sz="1200" b="1" strike="noStrike" spc="-1" smtClean="0">
                <a:solidFill>
                  <a:srgbClr val="808080"/>
                </a:solidFill>
                <a:latin typeface="Trebuchet MS"/>
              </a:rPr>
              <a:pPr algn="ctr">
                <a:lnSpc>
                  <a:spcPct val="100000"/>
                </a:lnSpc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B20070E5-7BAC-4C2D-BA48-35609AEEBAD6}" type="datetime">
              <a:rPr lang="ru-RU" sz="1100" b="1" strike="noStrike" spc="-1" smtClean="0">
                <a:solidFill>
                  <a:srgbClr val="808080"/>
                </a:solidFill>
                <a:latin typeface="Trebuchet MS"/>
              </a:rPr>
              <a:pPr algn="r">
                <a:lnSpc>
                  <a:spcPct val="100000"/>
                </a:lnSpc>
              </a:pPr>
              <a:t>03.12.2019</a:t>
            </a:fld>
            <a:endParaRPr lang="ru-RU" sz="1100" b="0" strike="noStrike" spc="-1">
              <a:latin typeface="Times New Roman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4AF6F4C7-771E-41BE-A630-6DB95D082AD1}" type="slidenum">
              <a:rPr lang="ru-RU" sz="1200" b="1" strike="noStrike" spc="-1" smtClean="0">
                <a:solidFill>
                  <a:srgbClr val="808080"/>
                </a:solidFill>
                <a:latin typeface="Trebuchet MS"/>
              </a:rPr>
              <a:pPr algn="ctr">
                <a:lnSpc>
                  <a:spcPct val="100000"/>
                </a:lnSpc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B20070E5-7BAC-4C2D-BA48-35609AEEBAD6}" type="datetime">
              <a:rPr lang="ru-RU" sz="1100" b="1" strike="noStrike" spc="-1" smtClean="0">
                <a:solidFill>
                  <a:srgbClr val="808080"/>
                </a:solidFill>
                <a:latin typeface="Trebuchet MS"/>
              </a:rPr>
              <a:pPr algn="r">
                <a:lnSpc>
                  <a:spcPct val="100000"/>
                </a:lnSpc>
              </a:pPr>
              <a:t>03.12.2019</a:t>
            </a:fld>
            <a:endParaRPr lang="ru-RU" sz="1100" b="0" strike="noStrike" spc="-1">
              <a:latin typeface="Times New Roman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4AF6F4C7-771E-41BE-A630-6DB95D082AD1}" type="slidenum">
              <a:rPr lang="ru-RU" sz="1200" b="1" strike="noStrike" spc="-1" smtClean="0">
                <a:solidFill>
                  <a:srgbClr val="808080"/>
                </a:solidFill>
                <a:latin typeface="Trebuchet MS"/>
              </a:rPr>
              <a:pPr algn="ctr">
                <a:lnSpc>
                  <a:spcPct val="100000"/>
                </a:lnSpc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322" y="2946401"/>
            <a:ext cx="2727064" cy="1677991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5137" y="975360"/>
            <a:ext cx="3012814" cy="6526307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6824" y="4663736"/>
            <a:ext cx="2541495" cy="28526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B20070E5-7BAC-4C2D-BA48-35609AEEBAD6}" type="datetime">
              <a:rPr lang="ru-RU" sz="1100" b="1" strike="noStrike" spc="-1" smtClean="0">
                <a:solidFill>
                  <a:srgbClr val="808080"/>
                </a:solidFill>
                <a:latin typeface="Trebuchet MS"/>
              </a:rPr>
              <a:pPr algn="r">
                <a:lnSpc>
                  <a:spcPct val="100000"/>
                </a:lnSpc>
              </a:pPr>
              <a:t>03.12.2019</a:t>
            </a:fld>
            <a:endParaRPr lang="ru-RU" sz="1100" b="0" strike="noStrike" spc="-1"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4AF6F4C7-771E-41BE-A630-6DB95D082AD1}" type="slidenum">
              <a:rPr lang="ru-RU" sz="1200" b="1" strike="noStrike" spc="-1" smtClean="0">
                <a:solidFill>
                  <a:srgbClr val="808080"/>
                </a:solidFill>
                <a:latin typeface="Trebuchet MS"/>
              </a:rPr>
              <a:pPr algn="ctr">
                <a:lnSpc>
                  <a:spcPct val="100000"/>
                </a:lnSpc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55893"/>
            <a:ext cx="6858000" cy="3988107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6858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353641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356381" y="1524000"/>
            <a:ext cx="3086100" cy="4170408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415" y="1347315"/>
            <a:ext cx="2770586" cy="2884027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B20070E5-7BAC-4C2D-BA48-35609AEEBAD6}" type="datetime">
              <a:rPr lang="ru-RU" sz="1100" b="1" strike="noStrike" spc="-1" smtClean="0">
                <a:solidFill>
                  <a:srgbClr val="808080"/>
                </a:solidFill>
                <a:latin typeface="Trebuchet MS"/>
              </a:rPr>
              <a:pPr algn="r">
                <a:lnSpc>
                  <a:spcPct val="100000"/>
                </a:lnSpc>
              </a:pPr>
              <a:t>03.12.2019</a:t>
            </a:fld>
            <a:endParaRPr lang="ru-RU" sz="1100" b="0" strike="noStrike" spc="-1"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4AF6F4C7-771E-41BE-A630-6DB95D082AD1}" type="slidenum">
              <a:rPr lang="ru-RU" sz="1200" b="1" strike="noStrike" spc="-1" smtClean="0">
                <a:solidFill>
                  <a:srgbClr val="808080"/>
                </a:solidFill>
                <a:latin typeface="Trebuchet MS"/>
              </a:rPr>
              <a:pPr algn="ctr">
                <a:lnSpc>
                  <a:spcPct val="100000"/>
                </a:lnSpc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5451" y="5952561"/>
            <a:ext cx="4787654" cy="1524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8750" y="975359"/>
            <a:ext cx="4800600" cy="463296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B20070E5-7BAC-4C2D-BA48-35609AEEBAD6}" type="datetime">
              <a:rPr lang="ru-RU" sz="1100" b="1" strike="noStrike" spc="-1" smtClean="0">
                <a:solidFill>
                  <a:srgbClr val="808080"/>
                </a:solidFill>
                <a:latin typeface="Trebuchet MS"/>
              </a:rPr>
              <a:pPr algn="r">
                <a:lnSpc>
                  <a:spcPct val="100000"/>
                </a:lnSpc>
              </a:pPr>
              <a:t>03.12.2019</a:t>
            </a:fld>
            <a:endParaRPr lang="ru-RU" sz="11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4AF6F4C7-771E-41BE-A630-6DB95D082AD1}" type="slidenum">
              <a:rPr lang="ru-RU" sz="1200" b="1" strike="noStrike" spc="-1" smtClean="0">
                <a:solidFill>
                  <a:srgbClr val="808080"/>
                </a:solidFill>
                <a:latin typeface="Trebuchet MS"/>
              </a:rPr>
              <a:pPr algn="ctr">
                <a:lnSpc>
                  <a:spcPct val="100000"/>
                </a:lnSpc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9" y="502023"/>
            <a:ext cx="1543050" cy="6984452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93085" y="975360"/>
            <a:ext cx="3621965" cy="652630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B20070E5-7BAC-4C2D-BA48-35609AEEBAD6}" type="datetime">
              <a:rPr lang="ru-RU" sz="1100" b="1" strike="noStrike" spc="-1" smtClean="0">
                <a:solidFill>
                  <a:srgbClr val="808080"/>
                </a:solidFill>
                <a:latin typeface="Trebuchet MS"/>
              </a:rPr>
              <a:pPr algn="r">
                <a:lnSpc>
                  <a:spcPct val="100000"/>
                </a:lnSpc>
              </a:pPr>
              <a:t>03.12.2019</a:t>
            </a:fld>
            <a:endParaRPr lang="ru-RU" sz="11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4AF6F4C7-771E-41BE-A630-6DB95D082AD1}" type="slidenum">
              <a:rPr lang="ru-RU" sz="1200" b="1" strike="noStrike" spc="-1" smtClean="0">
                <a:solidFill>
                  <a:srgbClr val="808080"/>
                </a:solidFill>
                <a:latin typeface="Trebuchet MS"/>
              </a:rPr>
              <a:pPr algn="ctr">
                <a:lnSpc>
                  <a:spcPct val="100000"/>
                </a:lnSpc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807200"/>
            <a:ext cx="6858000" cy="23368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6858000" cy="68072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502440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4970" y="5829557"/>
            <a:ext cx="4884383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976347"/>
            <a:ext cx="4800600" cy="4632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29150" y="8229605"/>
            <a:ext cx="18859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algn="r">
              <a:lnSpc>
                <a:spcPct val="100000"/>
              </a:lnSpc>
            </a:pPr>
            <a:fld id="{2F9A153F-28AE-4689-9227-BF74246AC564}" type="datetime">
              <a:rPr lang="ru-RU" sz="1100" b="1" strike="noStrike" spc="-1" smtClean="0">
                <a:solidFill>
                  <a:srgbClr val="808080"/>
                </a:solidFill>
                <a:latin typeface="Trebuchet MS"/>
              </a:rPr>
              <a:pPr algn="r">
                <a:lnSpc>
                  <a:spcPct val="100000"/>
                </a:lnSpc>
              </a:pPr>
              <a:t>03.12.2019</a:t>
            </a:fld>
            <a:endParaRPr lang="ru-RU" sz="11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3" y="8229605"/>
            <a:ext cx="251460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857500" y="8229605"/>
            <a:ext cx="1371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algn="ctr">
              <a:lnSpc>
                <a:spcPct val="100000"/>
              </a:lnSpc>
            </a:pPr>
            <a:fld id="{59773885-00BF-4339-BD8D-ADE844FE27C0}" type="slidenum">
              <a:rPr lang="ru-RU" sz="1200" b="1" strike="noStrike" spc="-1" smtClean="0">
                <a:solidFill>
                  <a:srgbClr val="808080"/>
                </a:solidFill>
                <a:latin typeface="Trebuchet MS"/>
              </a:rPr>
              <a:pPr algn="ctr">
                <a:lnSpc>
                  <a:spcPct val="100000"/>
                </a:lnSpc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807200"/>
            <a:ext cx="6858000" cy="23368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6858000" cy="68072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502440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4969" y="5829557"/>
            <a:ext cx="4884383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976347"/>
            <a:ext cx="4800600" cy="4632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29150" y="8229604"/>
            <a:ext cx="18859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algn="r">
              <a:lnSpc>
                <a:spcPct val="100000"/>
              </a:lnSpc>
            </a:pPr>
            <a:fld id="{2D3F093F-B69F-43A5-8B93-FBB23E611274}" type="datetime">
              <a:rPr lang="ru-RU" sz="1100" b="1" strike="noStrike" spc="-1" smtClean="0">
                <a:solidFill>
                  <a:srgbClr val="808080"/>
                </a:solidFill>
                <a:latin typeface="Trebuchet MS"/>
              </a:rPr>
              <a:pPr algn="r">
                <a:lnSpc>
                  <a:spcPct val="100000"/>
                </a:lnSpc>
              </a:pPr>
              <a:t>03.12.2019</a:t>
            </a:fld>
            <a:endParaRPr lang="ru-RU" sz="11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2" y="8229604"/>
            <a:ext cx="251460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857500" y="8229604"/>
            <a:ext cx="1371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algn="ctr">
              <a:lnSpc>
                <a:spcPct val="100000"/>
              </a:lnSpc>
            </a:pPr>
            <a:fld id="{A4D44EC3-7BCA-4B15-B044-2160FD10AA83}" type="slidenum">
              <a:rPr lang="ru-RU" sz="1200" b="1" strike="noStrike" spc="-1" smtClean="0">
                <a:solidFill>
                  <a:srgbClr val="808080"/>
                </a:solidFill>
                <a:latin typeface="Trebuchet MS"/>
              </a:rPr>
              <a:pPr algn="ctr">
                <a:lnSpc>
                  <a:spcPct val="100000"/>
                </a:lnSpc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807200"/>
            <a:ext cx="6858000" cy="23368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6858000" cy="68072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502440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4967" y="5829557"/>
            <a:ext cx="4884383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976347"/>
            <a:ext cx="4800600" cy="4632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29150" y="8229601"/>
            <a:ext cx="18859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algn="r">
              <a:lnSpc>
                <a:spcPct val="100000"/>
              </a:lnSpc>
            </a:pPr>
            <a:fld id="{B20070E5-7BAC-4C2D-BA48-35609AEEBAD6}" type="datetime">
              <a:rPr lang="ru-RU" sz="1100" b="1" strike="noStrike" spc="-1" smtClean="0">
                <a:solidFill>
                  <a:srgbClr val="808080"/>
                </a:solidFill>
                <a:latin typeface="Trebuchet MS"/>
              </a:rPr>
              <a:pPr algn="r">
                <a:lnSpc>
                  <a:spcPct val="100000"/>
                </a:lnSpc>
              </a:pPr>
              <a:t>03.12.2019</a:t>
            </a:fld>
            <a:endParaRPr lang="ru-RU" sz="11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" y="8229601"/>
            <a:ext cx="251460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857500" y="8229601"/>
            <a:ext cx="1371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algn="ctr">
              <a:lnSpc>
                <a:spcPct val="100000"/>
              </a:lnSpc>
            </a:pPr>
            <a:fld id="{4AF6F4C7-771E-41BE-A630-6DB95D082AD1}" type="slidenum">
              <a:rPr lang="ru-RU" sz="1200" b="1" strike="noStrike" spc="-1" smtClean="0">
                <a:solidFill>
                  <a:srgbClr val="808080"/>
                </a:solidFill>
                <a:latin typeface="Trebuchet MS"/>
              </a:rPr>
              <a:pPr algn="ctr">
                <a:lnSpc>
                  <a:spcPct val="100000"/>
                </a:lnSpc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TextShape 1"/>
          <p:cNvSpPr txBox="1"/>
          <p:nvPr/>
        </p:nvSpPr>
        <p:spPr>
          <a:xfrm>
            <a:off x="642960" y="5929200"/>
            <a:ext cx="5857560" cy="299988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439"/>
              </a:spcBef>
              <a:spcAft>
                <a:spcPts val="300"/>
              </a:spcAft>
            </a:pPr>
            <a:r>
              <a:rPr lang="ru-RU" sz="2200" b="0" i="1" strike="noStrike" spc="-1">
                <a:solidFill>
                  <a:srgbClr val="FF0000"/>
                </a:solidFill>
                <a:latin typeface="Trebuchet MS"/>
              </a:rPr>
              <a:t> </a:t>
            </a:r>
            <a:endParaRPr lang="ru-RU" sz="22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39"/>
              </a:spcBef>
              <a:spcAft>
                <a:spcPts val="300"/>
              </a:spcAft>
            </a:pPr>
            <a:endParaRPr lang="ru-RU" sz="2200" b="0" strike="noStrike" spc="-1">
              <a:latin typeface="Arial"/>
            </a:endParaRPr>
          </a:p>
        </p:txBody>
      </p:sp>
      <p:sp>
        <p:nvSpPr>
          <p:cNvPr id="140" name="TextShape 2"/>
          <p:cNvSpPr txBox="1"/>
          <p:nvPr/>
        </p:nvSpPr>
        <p:spPr>
          <a:xfrm>
            <a:off x="214200" y="285840"/>
            <a:ext cx="6382800" cy="195984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2500" lnSpcReduction="10000"/>
          </a:bodyPr>
          <a:lstStyle/>
          <a:p>
            <a:pPr marL="182880"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C00000"/>
                </a:solidFill>
                <a:latin typeface="Times New Roman"/>
                <a:ea typeface="Arial Unicode MS"/>
              </a:rPr>
              <a:t>МИНИСТЕРСТВО ОБРАЗОВАНИЯ РМ</a:t>
            </a:r>
            <a:r>
              <a:t/>
            </a:r>
            <a:br/>
            <a:r>
              <a:rPr lang="ru-RU" sz="2400" b="1" strike="noStrike" spc="-1">
                <a:solidFill>
                  <a:srgbClr val="C00000"/>
                </a:solidFill>
                <a:latin typeface="Times New Roman"/>
                <a:ea typeface="Arial Unicode MS"/>
              </a:rPr>
              <a:t>ПОРТФОЛИО</a:t>
            </a:r>
            <a:r>
              <a:t/>
            </a:r>
            <a:br/>
            <a:r>
              <a:rPr lang="ru-RU" sz="2400" b="0" strike="noStrike" spc="-1">
                <a:solidFill>
                  <a:srgbClr val="000000"/>
                </a:solidFill>
                <a:latin typeface="Times New Roman"/>
                <a:ea typeface="Arial Unicode MS"/>
              </a:rPr>
              <a:t>Шабайкина Зинаида Васильевна</a:t>
            </a:r>
            <a:r>
              <a:t/>
            </a:r>
            <a:br/>
            <a:r>
              <a:rPr lang="ru-RU" sz="2400" b="0" strike="noStrike" spc="-1">
                <a:solidFill>
                  <a:srgbClr val="000000"/>
                </a:solidFill>
                <a:latin typeface="Times New Roman"/>
                <a:ea typeface="Arial Unicode MS"/>
              </a:rPr>
              <a:t>воспитатель МБДОУ «Явасский  детский сад №1 комбинированного вида» Зубово–Полянского муниципального района  Республики Мордовия</a:t>
            </a:r>
            <a:endParaRPr lang="ru-RU" sz="24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41" name="CustomShape 3"/>
          <p:cNvSpPr/>
          <p:nvPr/>
        </p:nvSpPr>
        <p:spPr>
          <a:xfrm>
            <a:off x="500040" y="5357881"/>
            <a:ext cx="6000480" cy="313786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FF0000"/>
                </a:solidFill>
                <a:latin typeface="Trebuchet MS"/>
              </a:rPr>
              <a:t>Дата рождения: </a:t>
            </a:r>
            <a:r>
              <a:rPr lang="ru-RU" sz="1800" b="0" i="1" strike="noStrike" spc="-1">
                <a:solidFill>
                  <a:srgbClr val="000000"/>
                </a:solidFill>
                <a:latin typeface="Trebuchet MS"/>
              </a:rPr>
              <a:t>04. 01. 1976 год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FF0000"/>
                </a:solidFill>
                <a:latin typeface="Trebuchet MS"/>
              </a:rPr>
              <a:t>Профессиональное образование:     </a:t>
            </a:r>
            <a:r>
              <a:rPr lang="ru-RU" sz="1800" b="0" strike="noStrike" spc="-1">
                <a:solidFill>
                  <a:srgbClr val="000000"/>
                </a:solidFill>
                <a:latin typeface="Trebuchet MS"/>
              </a:rPr>
              <a:t>среднее – профессиональное</a:t>
            </a:r>
            <a:r>
              <a:rPr lang="ru-RU" sz="1800" b="0" i="1" strike="noStrike" spc="-1">
                <a:solidFill>
                  <a:srgbClr val="000000"/>
                </a:solidFill>
                <a:latin typeface="Trebuchet MS"/>
              </a:rPr>
              <a:t>, </a:t>
            </a:r>
            <a:r>
              <a:rPr lang="ru-RU" sz="1800" b="0" strike="noStrike" spc="-1">
                <a:solidFill>
                  <a:srgbClr val="000000"/>
                </a:solidFill>
                <a:latin typeface="Trebuchet MS"/>
              </a:rPr>
              <a:t>ГОУ СПО (ССУЗ) «Зубово –Полянский Педагогический колледж»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FF0000"/>
                </a:solidFill>
                <a:latin typeface="Trebuchet MS"/>
              </a:rPr>
              <a:t>Стаж педагогической работы по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FF0000"/>
                </a:solidFill>
                <a:latin typeface="Trebuchet MS"/>
              </a:rPr>
              <a:t>специальности: </a:t>
            </a:r>
            <a:r>
              <a:rPr lang="ru-RU" sz="1800" b="0" i="1" strike="noStrike" spc="-1">
                <a:solidFill>
                  <a:srgbClr val="000000"/>
                </a:solidFill>
                <a:latin typeface="Trebuchet MS"/>
              </a:rPr>
              <a:t>13 лет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FF0000"/>
                </a:solidFill>
                <a:latin typeface="Trebuchet MS"/>
              </a:rPr>
              <a:t>Общий трудовой стаж: </a:t>
            </a:r>
            <a:r>
              <a:rPr lang="ru-RU" sz="1800" b="0" i="1" strike="noStrike" spc="-1">
                <a:solidFill>
                  <a:srgbClr val="000000"/>
                </a:solidFill>
                <a:latin typeface="Trebuchet MS"/>
              </a:rPr>
              <a:t>14 лет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FF0000"/>
                </a:solidFill>
                <a:latin typeface="Trebuchet MS"/>
              </a:rPr>
              <a:t>Наличие квалификационной категории: </a:t>
            </a:r>
            <a:r>
              <a:rPr lang="ru-RU" sz="1800" b="0" i="1" strike="noStrike" spc="-1">
                <a:solidFill>
                  <a:srgbClr val="000000"/>
                </a:solidFill>
                <a:latin typeface="Trebuchet MS"/>
              </a:rPr>
              <a:t>нет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FF0000"/>
                </a:solidFill>
                <a:latin typeface="Trebuchet MS"/>
              </a:rPr>
              <a:t>Дата  последней аттестации: </a:t>
            </a:r>
            <a:r>
              <a:rPr lang="ru-RU" sz="1800" b="0" i="1" strike="noStrike" spc="-1">
                <a:solidFill>
                  <a:srgbClr val="000000"/>
                </a:solidFill>
                <a:latin typeface="Trebuchet MS"/>
              </a:rPr>
              <a:t> 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</p:txBody>
      </p:sp>
      <p:pic>
        <p:nvPicPr>
          <p:cNvPr id="6" name="Рисунок 5" descr="F:\фото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3622" y="2453614"/>
            <a:ext cx="2233316" cy="2653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extShape 1"/>
          <p:cNvSpPr txBox="1"/>
          <p:nvPr/>
        </p:nvSpPr>
        <p:spPr>
          <a:xfrm>
            <a:off x="404640" y="683640"/>
            <a:ext cx="5738760" cy="219744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68000" lnSpcReduction="20000"/>
          </a:bodyPr>
          <a:lstStyle/>
          <a:p>
            <a:pPr algn="ctr">
              <a:lnSpc>
                <a:spcPct val="100000"/>
              </a:lnSpc>
            </a:pPr>
            <a:r>
              <a:rPr lang="ru-RU" sz="4600" b="1" strike="noStrike" spc="-1">
                <a:solidFill>
                  <a:srgbClr val="212745"/>
                </a:solidFill>
                <a:latin typeface="Arial"/>
                <a:ea typeface="Arial Unicode MS"/>
              </a:rPr>
              <a:t>Участие в инновационной (экспериментальной) деятельности</a:t>
            </a:r>
            <a:r>
              <a:t/>
            </a:r>
            <a:br/>
            <a:r>
              <a:t/>
            </a:r>
            <a:br/>
            <a:endParaRPr lang="ru-RU" sz="4600" b="0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44" name="CustomShape 2"/>
          <p:cNvSpPr/>
          <p:nvPr/>
        </p:nvSpPr>
        <p:spPr>
          <a:xfrm>
            <a:off x="571320" y="3214804"/>
            <a:ext cx="5285880" cy="4276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108000" algn="ctr"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  <a:p>
            <a:pPr marL="108000" algn="ctr">
              <a:lnSpc>
                <a:spcPct val="100000"/>
              </a:lnSpc>
            </a:pPr>
            <a:r>
              <a:rPr lang="ru-RU" sz="2000" b="0" strike="noStrike" spc="-1">
                <a:solidFill>
                  <a:srgbClr val="C00000"/>
                </a:solidFill>
                <a:latin typeface="Times New Roman"/>
                <a:ea typeface="Arial Unicode MS"/>
              </a:rPr>
              <a:t>Разработка инновационного опыта по теме: </a:t>
            </a:r>
            <a:r>
              <a:rPr lang="ru-RU" sz="2000" b="1" strike="noStrike" spc="-1">
                <a:solidFill>
                  <a:srgbClr val="C00000"/>
                </a:solidFill>
                <a:latin typeface="Times New Roman"/>
                <a:ea typeface="Arial Unicode MS"/>
              </a:rPr>
              <a:t>«СОВРЕМЕННЫЙ ПОДХОД  К ПАТРИОТИЧЕСКОМУ ВОСПИТАНИЮ ДЕТЕЙ В ДОУ»</a:t>
            </a:r>
            <a:endParaRPr lang="ru-RU" sz="2000" b="0" strike="noStrike" spc="-1">
              <a:latin typeface="Arial"/>
            </a:endParaRPr>
          </a:p>
          <a:p>
            <a:pPr marL="108000" algn="ctr">
              <a:lnSpc>
                <a:spcPct val="100000"/>
              </a:lnSpc>
            </a:pPr>
            <a:r>
              <a:t/>
            </a:r>
            <a:br/>
            <a:r>
              <a:t/>
            </a:r>
            <a:br/>
            <a:r>
              <a:rPr lang="ru-RU" sz="2000" b="0" strike="noStrike" spc="-1">
                <a:solidFill>
                  <a:srgbClr val="C00000"/>
                </a:solidFill>
                <a:latin typeface="Times New Roman"/>
                <a:ea typeface="Arial Unicode MS"/>
              </a:rPr>
              <a:t>Опыт опубликован на сайте </a:t>
            </a:r>
            <a:endParaRPr lang="ru-RU" sz="2000" b="0" strike="noStrike" spc="-1">
              <a:latin typeface="Arial"/>
            </a:endParaRPr>
          </a:p>
          <a:p>
            <a:pPr marL="108000" algn="ctr">
              <a:lnSpc>
                <a:spcPct val="100000"/>
              </a:lnSpc>
            </a:pPr>
            <a:r>
              <a:rPr lang="ru-RU" sz="2000" b="0" strike="noStrike" spc="-1">
                <a:solidFill>
                  <a:srgbClr val="C00000"/>
                </a:solidFill>
                <a:latin typeface="Times New Roman"/>
                <a:ea typeface="Arial Unicode MS"/>
              </a:rPr>
              <a:t>МБДОУ «Явасский  детский сад №1 комбинированного вида» </a:t>
            </a:r>
            <a:r>
              <a:rPr lang="ru-RU" sz="2000" b="0" strike="noStrike" spc="-1">
                <a:solidFill>
                  <a:srgbClr val="C00000"/>
                </a:solidFill>
                <a:latin typeface="Trebuchet MS"/>
                <a:ea typeface="Arial Unicode MS"/>
              </a:rPr>
              <a:t>https://mordyavas1.nubex.ru/</a:t>
            </a:r>
            <a:endParaRPr lang="ru-RU" sz="2000" b="0" strike="noStrike" spc="-1">
              <a:latin typeface="Arial"/>
            </a:endParaRPr>
          </a:p>
          <a:p>
            <a:pPr marL="108000" algn="ctr">
              <a:lnSpc>
                <a:spcPct val="100000"/>
              </a:lnSpc>
            </a:pPr>
            <a:endParaRPr lang="ru-RU" sz="2000" b="0" strike="noStrike" spc="-1">
              <a:latin typeface="Arial"/>
            </a:endParaRPr>
          </a:p>
          <a:p>
            <a:pPr marL="108000" algn="ctr">
              <a:lnSpc>
                <a:spcPct val="100000"/>
              </a:lnSpc>
            </a:pPr>
            <a:r>
              <a:t/>
            </a:r>
            <a:br/>
            <a:r>
              <a:rPr lang="ru-RU" sz="2000" b="1" strike="noStrike" spc="-1">
                <a:solidFill>
                  <a:srgbClr val="C00000"/>
                </a:solidFill>
                <a:latin typeface="Arial"/>
                <a:ea typeface="Arial Unicode MS"/>
              </a:rPr>
              <a:t> </a:t>
            </a:r>
            <a:endParaRPr lang="ru-RU" sz="2000" b="0" strike="noStrike" spc="-1">
              <a:latin typeface="Arial"/>
            </a:endParaRP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Picture 2"/>
          <p:cNvPicPr/>
          <p:nvPr/>
        </p:nvPicPr>
        <p:blipFill>
          <a:blip r:embed="rId2" cstate="print"/>
          <a:stretch/>
        </p:blipFill>
        <p:spPr>
          <a:xfrm>
            <a:off x="260640" y="107640"/>
            <a:ext cx="6332040" cy="8820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002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48" y="251520"/>
            <a:ext cx="6431274" cy="8676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3518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TextShape 1"/>
          <p:cNvSpPr txBox="1"/>
          <p:nvPr/>
        </p:nvSpPr>
        <p:spPr>
          <a:xfrm>
            <a:off x="1344960" y="1187640"/>
            <a:ext cx="4884120" cy="8636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t/>
            </a:r>
            <a:br/>
            <a:r>
              <a:t/>
            </a:r>
            <a:br/>
            <a:r>
              <a:t/>
            </a:r>
            <a:br/>
            <a:r>
              <a:rPr lang="ru-RU" sz="4600" b="1" strike="noStrike" spc="-1">
                <a:solidFill>
                  <a:srgbClr val="404040"/>
                </a:solidFill>
                <a:latin typeface="Trebuchet MS"/>
              </a:rPr>
              <a:t>Наставничество</a:t>
            </a:r>
            <a:r>
              <a:t/>
            </a:r>
            <a:br/>
            <a:r>
              <a:t/>
            </a:r>
            <a:br/>
            <a:r>
              <a:rPr lang="ru-RU" sz="4600" b="1" strike="noStrike" spc="-1">
                <a:solidFill>
                  <a:srgbClr val="404040"/>
                </a:solidFill>
                <a:latin typeface="Trebuchet MS"/>
              </a:rPr>
              <a:t> </a:t>
            </a:r>
            <a:endParaRPr lang="ru-RU" sz="4600" b="0" strike="noStrike" spc="-1">
              <a:solidFill>
                <a:srgbClr val="000000"/>
              </a:solidFill>
              <a:latin typeface="Trebuchet MS"/>
            </a:endParaRP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Picture 2"/>
          <p:cNvPicPr/>
          <p:nvPr/>
        </p:nvPicPr>
        <p:blipFill>
          <a:blip r:embed="rId2" cstate="print"/>
          <a:stretch/>
        </p:blipFill>
        <p:spPr>
          <a:xfrm>
            <a:off x="222480" y="179640"/>
            <a:ext cx="6446520" cy="8676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TextShape 1"/>
          <p:cNvSpPr txBox="1"/>
          <p:nvPr/>
        </p:nvSpPr>
        <p:spPr>
          <a:xfrm>
            <a:off x="1340640" y="1763640"/>
            <a:ext cx="4884120" cy="19627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t/>
            </a:r>
            <a:br/>
            <a:r>
              <a:rPr lang="ru-RU" sz="4400" b="1" strike="noStrike" spc="-1">
                <a:solidFill>
                  <a:srgbClr val="404040"/>
                </a:solidFill>
                <a:latin typeface="Times New Roman"/>
              </a:rPr>
              <a:t>Наличие публикаций</a:t>
            </a:r>
            <a:r>
              <a:t/>
            </a:r>
            <a:br/>
            <a:r>
              <a:rPr lang="ru-RU" sz="4400" b="1" strike="noStrike" spc="-1">
                <a:solidFill>
                  <a:srgbClr val="404040"/>
                </a:solidFill>
                <a:latin typeface="Trebuchet MS"/>
              </a:rPr>
              <a:t> </a:t>
            </a:r>
            <a:r>
              <a:t/>
            </a:r>
            <a:br/>
            <a:r>
              <a:rPr lang="ru-RU" sz="2000" b="1" strike="noStrike" spc="-1">
                <a:solidFill>
                  <a:srgbClr val="C00000"/>
                </a:solidFill>
                <a:latin typeface="Trebuchet MS"/>
              </a:rPr>
              <a:t>Муниципальный уровень – 1</a:t>
            </a:r>
            <a:r>
              <a:t/>
            </a:r>
            <a:br/>
            <a:r>
              <a:rPr lang="ru-RU" sz="2000" b="1" strike="noStrike" spc="-1">
                <a:solidFill>
                  <a:srgbClr val="C00000"/>
                </a:solidFill>
                <a:latin typeface="Trebuchet MS"/>
              </a:rPr>
              <a:t>Российский уровень – 2</a:t>
            </a:r>
            <a:r>
              <a:t/>
            </a:r>
            <a:br/>
            <a:r>
              <a:t/>
            </a:r>
            <a:br/>
            <a:r>
              <a:t/>
            </a:r>
            <a:br/>
            <a:endParaRPr lang="ru-RU" sz="2000" b="0" strike="noStrike" spc="-1">
              <a:solidFill>
                <a:srgbClr val="000000"/>
              </a:solidFill>
              <a:latin typeface="Trebuchet MS"/>
            </a:endParaRP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F:\справки скан\CCI22112019_00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56" y="224840"/>
            <a:ext cx="6264296" cy="8748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0010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F:\CCI14112019_0014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9" t="58581" r="25339" b="5539"/>
          <a:stretch/>
        </p:blipFill>
        <p:spPr bwMode="auto">
          <a:xfrm>
            <a:off x="260648" y="1387664"/>
            <a:ext cx="6448315" cy="496855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xtShape 1"/>
          <p:cNvSpPr txBox="1"/>
          <p:nvPr/>
        </p:nvSpPr>
        <p:spPr>
          <a:xfrm>
            <a:off x="1344960" y="5829480"/>
            <a:ext cx="4884120" cy="1523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pic>
        <p:nvPicPr>
          <p:cNvPr id="4" name="Рисунок 3" descr="http://www.maam.ru/diploms/840230-141-144-sert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3" t="2314" r="2663" b="2012"/>
          <a:stretch/>
        </p:blipFill>
        <p:spPr bwMode="auto">
          <a:xfrm>
            <a:off x="458787" y="602297"/>
            <a:ext cx="5940425" cy="79394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extShape 1"/>
          <p:cNvSpPr txBox="1"/>
          <p:nvPr/>
        </p:nvSpPr>
        <p:spPr>
          <a:xfrm>
            <a:off x="476640" y="755640"/>
            <a:ext cx="5752440" cy="65977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t/>
            </a:r>
            <a:br/>
            <a:r>
              <a:t/>
            </a:r>
            <a:br/>
            <a:r>
              <a:rPr lang="ru-RU" sz="4400" b="1" strike="noStrike" spc="-1">
                <a:solidFill>
                  <a:srgbClr val="404040"/>
                </a:solidFill>
                <a:latin typeface="Times New Roman"/>
              </a:rPr>
              <a:t>Результаты участия воспитанников в: </a:t>
            </a:r>
            <a:r>
              <a:t/>
            </a:r>
            <a:br/>
            <a:r>
              <a:rPr lang="ru-RU" sz="4400" b="1" strike="noStrike" spc="-1">
                <a:solidFill>
                  <a:srgbClr val="404040"/>
                </a:solidFill>
                <a:latin typeface="Times New Roman"/>
              </a:rPr>
              <a:t> - конкурсах;</a:t>
            </a:r>
            <a:r>
              <a:t/>
            </a:r>
            <a:br/>
            <a:r>
              <a:rPr lang="ru-RU" sz="4400" b="1" strike="noStrike" spc="-1">
                <a:solidFill>
                  <a:srgbClr val="404040"/>
                </a:solidFill>
                <a:latin typeface="Times New Roman"/>
              </a:rPr>
              <a:t> - выставках;</a:t>
            </a:r>
            <a:r>
              <a:t/>
            </a:r>
            <a:br/>
            <a:r>
              <a:rPr lang="ru-RU" sz="4400" b="1" strike="noStrike" spc="-1">
                <a:solidFill>
                  <a:srgbClr val="404040"/>
                </a:solidFill>
                <a:latin typeface="Times New Roman"/>
              </a:rPr>
              <a:t> - турнирах;</a:t>
            </a:r>
            <a:r>
              <a:t/>
            </a:r>
            <a:br/>
            <a:r>
              <a:rPr lang="ru-RU" sz="4400" b="1" strike="noStrike" spc="-1">
                <a:solidFill>
                  <a:srgbClr val="404040"/>
                </a:solidFill>
                <a:latin typeface="Times New Roman"/>
              </a:rPr>
              <a:t> - соревнованиях;</a:t>
            </a:r>
            <a:r>
              <a:t/>
            </a:r>
            <a:br/>
            <a:r>
              <a:rPr lang="ru-RU" sz="4400" b="1" strike="noStrike" spc="-1">
                <a:solidFill>
                  <a:srgbClr val="404040"/>
                </a:solidFill>
                <a:latin typeface="Times New Roman"/>
              </a:rPr>
              <a:t> - акциях;</a:t>
            </a:r>
            <a:r>
              <a:t/>
            </a:r>
            <a:br/>
            <a:r>
              <a:rPr lang="ru-RU" sz="4400" b="1" strike="noStrike" spc="-1">
                <a:solidFill>
                  <a:srgbClr val="404040"/>
                </a:solidFill>
                <a:latin typeface="Times New Roman"/>
              </a:rPr>
              <a:t> - фестивалях.</a:t>
            </a:r>
            <a:r>
              <a:t/>
            </a:r>
            <a:br/>
            <a:r>
              <a:t/>
            </a:r>
            <a:br/>
            <a:r>
              <a:rPr lang="ru-RU" sz="2000" b="1" strike="noStrike" spc="-1">
                <a:solidFill>
                  <a:srgbClr val="C00000"/>
                </a:solidFill>
                <a:latin typeface="Times New Roman"/>
              </a:rPr>
              <a:t>Муниципальный уровень-1</a:t>
            </a:r>
            <a:endParaRPr lang="ru-RU" sz="2000" b="0" strike="noStrike" spc="-1">
              <a:solidFill>
                <a:srgbClr val="000000"/>
              </a:solidFill>
              <a:latin typeface="Trebuchet MS"/>
            </a:endParaRP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extShape 1"/>
          <p:cNvSpPr txBox="1"/>
          <p:nvPr/>
        </p:nvSpPr>
        <p:spPr>
          <a:xfrm>
            <a:off x="1344960" y="5829480"/>
            <a:ext cx="4884120" cy="1523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pic>
        <p:nvPicPr>
          <p:cNvPr id="153" name="Рисунок 2"/>
          <p:cNvPicPr/>
          <p:nvPr/>
        </p:nvPicPr>
        <p:blipFill>
          <a:blip r:embed="rId2" cstate="print"/>
          <a:srcRect l="3828" t="576" r="3513" b="1729"/>
          <a:stretch/>
        </p:blipFill>
        <p:spPr>
          <a:xfrm>
            <a:off x="296640" y="269640"/>
            <a:ext cx="6264360" cy="8604000"/>
          </a:xfrm>
          <a:prstGeom prst="rect">
            <a:avLst/>
          </a:prstGeom>
          <a:ln w="88920">
            <a:solidFill>
              <a:srgbClr val="FFFFFF"/>
            </a:solidFill>
            <a:miter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extShape 1"/>
          <p:cNvSpPr txBox="1"/>
          <p:nvPr/>
        </p:nvSpPr>
        <p:spPr>
          <a:xfrm>
            <a:off x="836640" y="1187640"/>
            <a:ext cx="5688360" cy="61657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t/>
            </a:r>
            <a:br/>
            <a:r>
              <a:t/>
            </a:r>
            <a:br/>
            <a:r>
              <a:rPr lang="ru-RU" sz="4400" b="1" strike="noStrike" spc="-1">
                <a:solidFill>
                  <a:srgbClr val="404040"/>
                </a:solidFill>
                <a:latin typeface="Times New Roman"/>
              </a:rPr>
              <a:t>Наличие авторских программ, методических пособий.</a:t>
            </a:r>
            <a:endParaRPr lang="ru-RU" sz="4400" b="0" strike="noStrike" spc="-1">
              <a:solidFill>
                <a:srgbClr val="000000"/>
              </a:solidFill>
              <a:latin typeface="Trebuchet MS"/>
            </a:endParaRP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extShape 1"/>
          <p:cNvSpPr txBox="1"/>
          <p:nvPr/>
        </p:nvSpPr>
        <p:spPr>
          <a:xfrm>
            <a:off x="404640" y="755640"/>
            <a:ext cx="6120360" cy="60937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1" strike="noStrike" spc="-1" dirty="0">
                <a:solidFill>
                  <a:srgbClr val="404040"/>
                </a:solidFill>
                <a:latin typeface="Times New Roman"/>
              </a:rPr>
              <a:t>Выступления на заседаниях методических советов, научно – практических конференциях, педагогических чтениях, семинарах, секциях, форумах, радиопередачах (очно).</a:t>
            </a: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lang="ru-RU" sz="2000" b="1" strike="noStrike" spc="-1" dirty="0">
                <a:solidFill>
                  <a:srgbClr val="C00000"/>
                </a:solidFill>
                <a:latin typeface="Trebuchet MS"/>
              </a:rPr>
              <a:t>Образовательная организация </a:t>
            </a:r>
            <a:r>
              <a:rPr lang="ru-RU" sz="2000" b="1" strike="noStrike" spc="-1">
                <a:solidFill>
                  <a:srgbClr val="C00000"/>
                </a:solidFill>
                <a:latin typeface="Trebuchet MS"/>
              </a:rPr>
              <a:t>– </a:t>
            </a:r>
            <a:r>
              <a:rPr lang="ru-RU" sz="2000" b="1" strike="noStrike" spc="-1" smtClean="0">
                <a:solidFill>
                  <a:srgbClr val="C00000"/>
                </a:solidFill>
                <a:latin typeface="Trebuchet MS"/>
              </a:rPr>
              <a:t>6</a:t>
            </a:r>
            <a:r>
              <a:rPr dirty="0"/>
              <a:t/>
            </a:r>
            <a:br>
              <a:rPr dirty="0"/>
            </a:br>
            <a:r>
              <a:rPr lang="ru-RU" sz="2000" b="1" strike="noStrike" spc="-1" dirty="0">
                <a:solidFill>
                  <a:srgbClr val="C00000"/>
                </a:solidFill>
                <a:latin typeface="Trebuchet MS"/>
              </a:rPr>
              <a:t>Муниципальный уровень - 1</a:t>
            </a:r>
            <a:endParaRPr lang="ru-RU" sz="2000" b="0" strike="noStrike" spc="-1" dirty="0">
              <a:solidFill>
                <a:srgbClr val="000000"/>
              </a:solidFill>
              <a:latin typeface="Trebuchet MS"/>
            </a:endParaRP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справки скан\CCI22112019_0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48" y="219160"/>
            <a:ext cx="6336704" cy="8741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справки скан\CCI22112019_00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56" y="251520"/>
            <a:ext cx="6248654" cy="8604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11409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extShape 1"/>
          <p:cNvSpPr txBox="1"/>
          <p:nvPr/>
        </p:nvSpPr>
        <p:spPr>
          <a:xfrm>
            <a:off x="1344960" y="5829480"/>
            <a:ext cx="4884120" cy="1523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pic>
        <p:nvPicPr>
          <p:cNvPr id="157" name="Picture 2"/>
          <p:cNvPicPr/>
          <p:nvPr/>
        </p:nvPicPr>
        <p:blipFill>
          <a:blip r:embed="rId2" cstate="print"/>
          <a:stretch/>
        </p:blipFill>
        <p:spPr>
          <a:xfrm>
            <a:off x="223560" y="179640"/>
            <a:ext cx="6410520" cy="8604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extShape 1"/>
          <p:cNvSpPr txBox="1"/>
          <p:nvPr/>
        </p:nvSpPr>
        <p:spPr>
          <a:xfrm>
            <a:off x="1344960" y="1763640"/>
            <a:ext cx="4884120" cy="55893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1" strike="noStrike" spc="-1">
                <a:solidFill>
                  <a:srgbClr val="404040"/>
                </a:solidFill>
                <a:latin typeface="Times New Roman"/>
              </a:rPr>
              <a:t>Проведение открытых занятий, мастер – классов, мероприятий.</a:t>
            </a:r>
            <a:r>
              <a:t/>
            </a:r>
            <a:br/>
            <a:r>
              <a:t/>
            </a:r>
            <a:br/>
            <a:r>
              <a:rPr lang="ru-RU" sz="2000" b="1" strike="noStrike" spc="-1">
                <a:solidFill>
                  <a:srgbClr val="C00000"/>
                </a:solidFill>
                <a:latin typeface="Trebuchet MS"/>
              </a:rPr>
              <a:t>Образовательная организация – 8</a:t>
            </a:r>
            <a:r>
              <a:t/>
            </a:r>
            <a:br/>
            <a:r>
              <a:rPr lang="ru-RU" sz="2000" b="1" strike="noStrike" spc="-1">
                <a:solidFill>
                  <a:srgbClr val="C00000"/>
                </a:solidFill>
                <a:latin typeface="Trebuchet MS"/>
              </a:rPr>
              <a:t>Муниципальный уровень - 1</a:t>
            </a:r>
            <a:endParaRPr lang="ru-RU" sz="2000" b="0" strike="noStrike" spc="-1">
              <a:solidFill>
                <a:srgbClr val="000000"/>
              </a:solidFill>
              <a:latin typeface="Trebuchet MS"/>
            </a:endParaRP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\Pictures\ControlCenter4\Scan\CCI03122019.jpg"/>
          <p:cNvPicPr>
            <a:picLocks noChangeAspect="1" noChangeArrowheads="1"/>
          </p:cNvPicPr>
          <p:nvPr/>
        </p:nvPicPr>
        <p:blipFill>
          <a:blip r:embed="rId2" cstate="print"/>
          <a:srcRect l="8828" t="6235" r="3994" b="4207"/>
          <a:stretch>
            <a:fillRect/>
          </a:stretch>
        </p:blipFill>
        <p:spPr bwMode="auto">
          <a:xfrm>
            <a:off x="188640" y="222176"/>
            <a:ext cx="6480720" cy="87609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\Pictures\ControlCenter4\Scan\CCI03122019_0001.jpg"/>
          <p:cNvPicPr>
            <a:picLocks noChangeAspect="1" noChangeArrowheads="1"/>
          </p:cNvPicPr>
          <p:nvPr/>
        </p:nvPicPr>
        <p:blipFill rotWithShape="1">
          <a:blip r:embed="rId2" cstate="print"/>
          <a:srcRect l="9590" t="3926" r="2880" b="17538"/>
          <a:stretch/>
        </p:blipFill>
        <p:spPr bwMode="auto">
          <a:xfrm>
            <a:off x="188640" y="251520"/>
            <a:ext cx="6501225" cy="85689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скан. док\CCI25112019_00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43" y="179512"/>
            <a:ext cx="6410913" cy="8748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97154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скан. док\CCI25112019_00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67" y="179512"/>
            <a:ext cx="6410913" cy="8748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32329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TextShape 1"/>
          <p:cNvSpPr txBox="1"/>
          <p:nvPr/>
        </p:nvSpPr>
        <p:spPr>
          <a:xfrm>
            <a:off x="1340640" y="2267640"/>
            <a:ext cx="4884120" cy="230400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600" b="1" strike="noStrike" spc="-1">
                <a:solidFill>
                  <a:srgbClr val="404040"/>
                </a:solidFill>
                <a:latin typeface="Times New Roman"/>
              </a:rPr>
              <a:t>Экспертная деятельность</a:t>
            </a:r>
            <a:r>
              <a:t/>
            </a:r>
            <a:br/>
            <a:r>
              <a:t/>
            </a:r>
            <a:br/>
            <a:endParaRPr lang="ru-RU" sz="4600" b="0" strike="noStrike" spc="-1">
              <a:solidFill>
                <a:srgbClr val="000000"/>
              </a:solidFill>
              <a:latin typeface="Trebuchet MS"/>
            </a:endParaRP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extShape 1"/>
          <p:cNvSpPr txBox="1"/>
          <p:nvPr/>
        </p:nvSpPr>
        <p:spPr>
          <a:xfrm>
            <a:off x="1344960" y="1187640"/>
            <a:ext cx="4884120" cy="61657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1" strike="noStrike" spc="-1">
                <a:solidFill>
                  <a:srgbClr val="404040"/>
                </a:solidFill>
                <a:latin typeface="Times New Roman"/>
              </a:rPr>
              <a:t>Общественно – педагогическая активность педагога: участие в комиссиях, педагогических сообществах, в жюри конкурсов.</a:t>
            </a:r>
            <a:r>
              <a:t/>
            </a:r>
            <a:br/>
            <a:r>
              <a:t/>
            </a:r>
            <a:br/>
            <a:r>
              <a:rPr lang="ru-RU" sz="2000" b="1" strike="noStrike" spc="-1">
                <a:solidFill>
                  <a:srgbClr val="C00000"/>
                </a:solidFill>
                <a:latin typeface="Trebuchet MS"/>
              </a:rPr>
              <a:t>Образовательная организация – 1</a:t>
            </a:r>
            <a:r>
              <a:t/>
            </a:r>
            <a:br/>
            <a:endParaRPr lang="ru-RU" sz="2000" b="0" strike="noStrike" spc="-1">
              <a:solidFill>
                <a:srgbClr val="000000"/>
              </a:solidFill>
              <a:latin typeface="Trebuchet MS"/>
            </a:endParaRP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п\Pictures\ControlCenter4\Scan\CCI071120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3543" y="179512"/>
            <a:ext cx="6410913" cy="867645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скан. док\CCI25112019_00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41" y="179512"/>
            <a:ext cx="6410913" cy="8784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15105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TextShape 1"/>
          <p:cNvSpPr txBox="1"/>
          <p:nvPr/>
        </p:nvSpPr>
        <p:spPr>
          <a:xfrm>
            <a:off x="1344960" y="-324720"/>
            <a:ext cx="4884120" cy="76777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endParaRPr lang="ru-RU" dirty="0" smtClean="0"/>
          </a:p>
          <a:p>
            <a:pPr algn="ctr">
              <a:lnSpc>
                <a:spcPct val="100000"/>
              </a:lnSpc>
            </a:pPr>
            <a:endParaRPr lang="ru-RU" sz="2000" b="1" strike="noStrike" spc="-1" dirty="0">
              <a:solidFill>
                <a:srgbClr val="404040"/>
              </a:solidFill>
              <a:latin typeface="Times New Roman"/>
            </a:endParaRPr>
          </a:p>
          <a:p>
            <a:pPr algn="ctr">
              <a:lnSpc>
                <a:spcPct val="100000"/>
              </a:lnSpc>
            </a:pPr>
            <a:endParaRPr lang="ru-RU" sz="2000" b="1" spc="-1" dirty="0" smtClean="0">
              <a:solidFill>
                <a:srgbClr val="404040"/>
              </a:solidFill>
              <a:latin typeface="Times New Roman"/>
            </a:endParaRPr>
          </a:p>
          <a:p>
            <a:pPr algn="ctr">
              <a:lnSpc>
                <a:spcPct val="100000"/>
              </a:lnSpc>
            </a:pPr>
            <a:r>
              <a:rPr lang="ru-RU" sz="2000" b="1" strike="noStrike" spc="-1" dirty="0" smtClean="0">
                <a:solidFill>
                  <a:srgbClr val="404040"/>
                </a:solidFill>
                <a:latin typeface="Times New Roman"/>
              </a:rPr>
              <a:t>Позитивное </a:t>
            </a:r>
            <a:r>
              <a:rPr lang="ru-RU" sz="2000" b="1" strike="noStrike" spc="-1" dirty="0">
                <a:solidFill>
                  <a:srgbClr val="404040"/>
                </a:solidFill>
                <a:latin typeface="Times New Roman"/>
              </a:rPr>
              <a:t>результаты работы с воспитанниками: </a:t>
            </a:r>
            <a:r>
              <a:rPr dirty="0"/>
              <a:t/>
            </a:r>
            <a:br>
              <a:rPr dirty="0"/>
            </a:br>
            <a:r>
              <a:rPr lang="ru-RU" sz="2000" b="1" strike="noStrike" spc="-1" dirty="0">
                <a:solidFill>
                  <a:srgbClr val="404040"/>
                </a:solidFill>
                <a:latin typeface="Times New Roman"/>
              </a:rPr>
              <a:t>- наличие системы воспитательной работы;</a:t>
            </a:r>
            <a:r>
              <a:rPr dirty="0"/>
              <a:t/>
            </a:r>
            <a:br>
              <a:rPr dirty="0"/>
            </a:br>
            <a:r>
              <a:rPr lang="ru-RU" sz="2000" b="1" strike="noStrike" spc="-1" dirty="0">
                <a:solidFill>
                  <a:srgbClr val="404040"/>
                </a:solidFill>
                <a:latin typeface="Times New Roman"/>
              </a:rPr>
              <a:t>- наличие качественной , эстетически оформленной текущей документации;</a:t>
            </a:r>
            <a:r>
              <a:rPr dirty="0"/>
              <a:t/>
            </a:r>
            <a:br>
              <a:rPr dirty="0"/>
            </a:br>
            <a:r>
              <a:rPr lang="ru-RU" sz="2000" b="1" strike="noStrike" spc="-1" dirty="0">
                <a:solidFill>
                  <a:srgbClr val="404040"/>
                </a:solidFill>
                <a:latin typeface="Times New Roman"/>
              </a:rPr>
              <a:t>- организация индивидуального подхода;</a:t>
            </a:r>
            <a:r>
              <a:rPr dirty="0"/>
              <a:t/>
            </a:r>
            <a:br>
              <a:rPr dirty="0"/>
            </a:br>
            <a:r>
              <a:rPr lang="ru-RU" sz="2000" b="1" strike="noStrike" spc="-1" dirty="0">
                <a:solidFill>
                  <a:srgbClr val="404040"/>
                </a:solidFill>
                <a:latin typeface="Times New Roman"/>
              </a:rPr>
              <a:t>- снижение простудной заболеваемости воспитанников;</a:t>
            </a:r>
            <a:r>
              <a:rPr dirty="0"/>
              <a:t/>
            </a:r>
            <a:br>
              <a:rPr dirty="0"/>
            </a:br>
            <a:r>
              <a:rPr lang="ru-RU" sz="2000" b="1" strike="noStrike" spc="-1" dirty="0">
                <a:solidFill>
                  <a:srgbClr val="404040"/>
                </a:solidFill>
                <a:latin typeface="Times New Roman"/>
              </a:rPr>
              <a:t>- отлаженная система взаимодействия с родителями; </a:t>
            </a:r>
            <a:r>
              <a:rPr dirty="0"/>
              <a:t/>
            </a:r>
            <a:br>
              <a:rPr dirty="0"/>
            </a:br>
            <a:r>
              <a:rPr lang="ru-RU" sz="2000" b="1" strike="noStrike" spc="-1" dirty="0">
                <a:solidFill>
                  <a:srgbClr val="404040"/>
                </a:solidFill>
                <a:latin typeface="Times New Roman"/>
              </a:rPr>
              <a:t>- отсутствие жалоб и обращений родителей на неправомерные действия;</a:t>
            </a:r>
            <a:r>
              <a:rPr dirty="0"/>
              <a:t/>
            </a:r>
            <a:br>
              <a:rPr dirty="0"/>
            </a:br>
            <a:r>
              <a:rPr lang="ru-RU" sz="2000" b="1" strike="noStrike" spc="-1" dirty="0">
                <a:solidFill>
                  <a:srgbClr val="404040"/>
                </a:solidFill>
                <a:latin typeface="Times New Roman"/>
              </a:rPr>
              <a:t>- реализация здоровье  сберегающих технологий в воспитательном процессе;</a:t>
            </a:r>
            <a:r>
              <a:rPr dirty="0"/>
              <a:t/>
            </a:r>
            <a:br>
              <a:rPr dirty="0"/>
            </a:br>
            <a:r>
              <a:rPr lang="ru-RU" sz="2000" b="1" strike="noStrike" spc="-1" dirty="0">
                <a:solidFill>
                  <a:srgbClr val="404040"/>
                </a:solidFill>
                <a:latin typeface="Times New Roman"/>
              </a:rPr>
              <a:t>- духовно – нравственное воспитание и народные традиции.</a:t>
            </a: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endParaRPr lang="ru-RU" sz="2000" b="0" strike="noStrike" spc="-1" dirty="0">
              <a:solidFill>
                <a:srgbClr val="000000"/>
              </a:solidFill>
              <a:latin typeface="Trebuchet MS"/>
            </a:endParaRP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\Pictures\ControlCenter4\Scan\CCI261120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8640" y="179512"/>
            <a:ext cx="6520492" cy="87717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Рисунок 2"/>
          <p:cNvPicPr/>
          <p:nvPr/>
        </p:nvPicPr>
        <p:blipFill>
          <a:blip r:embed="rId2" cstate="print"/>
          <a:stretch/>
        </p:blipFill>
        <p:spPr>
          <a:xfrm>
            <a:off x="260640" y="179640"/>
            <a:ext cx="6409800" cy="9145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Рисунок 5"/>
          <p:cNvPicPr/>
          <p:nvPr/>
        </p:nvPicPr>
        <p:blipFill>
          <a:blip r:embed="rId2" cstate="print"/>
          <a:stretch/>
        </p:blipFill>
        <p:spPr>
          <a:xfrm>
            <a:off x="188640" y="251640"/>
            <a:ext cx="6408360" cy="8892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extShape 1"/>
          <p:cNvSpPr txBox="1"/>
          <p:nvPr/>
        </p:nvSpPr>
        <p:spPr>
          <a:xfrm>
            <a:off x="1344960" y="1259640"/>
            <a:ext cx="4884120" cy="60937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>
                <a:solidFill>
                  <a:srgbClr val="404040"/>
                </a:solidFill>
                <a:latin typeface="Times New Roman"/>
              </a:rPr>
              <a:t>Качество взаимодействия с родителями:</a:t>
            </a:r>
            <a:r>
              <a:t/>
            </a:r>
            <a:br/>
            <a:r>
              <a:rPr lang="ru-RU" sz="2000" b="1" strike="noStrike" spc="-1">
                <a:solidFill>
                  <a:srgbClr val="404040"/>
                </a:solidFill>
                <a:latin typeface="Times New Roman"/>
              </a:rPr>
              <a:t>- систематическое проведение родительских собраний;</a:t>
            </a:r>
            <a:r>
              <a:t/>
            </a:r>
            <a:br/>
            <a:r>
              <a:rPr lang="ru-RU" sz="2000" b="1" strike="noStrike" spc="-1">
                <a:solidFill>
                  <a:srgbClr val="404040"/>
                </a:solidFill>
                <a:latin typeface="Times New Roman"/>
              </a:rPr>
              <a:t>- проведение круглых столов, консультаций в нетрадиционной форме (педагогическое просвещение родителей);</a:t>
            </a:r>
            <a:r>
              <a:t/>
            </a:r>
            <a:br/>
            <a:r>
              <a:rPr lang="ru-RU" sz="2000" b="1" strike="noStrike" spc="-1">
                <a:solidFill>
                  <a:srgbClr val="404040"/>
                </a:solidFill>
                <a:latin typeface="Times New Roman"/>
              </a:rPr>
              <a:t>- проведений экскурсий, образовательных путешествий с детьми;</a:t>
            </a:r>
            <a:r>
              <a:t/>
            </a:r>
            <a:br/>
            <a:r>
              <a:rPr lang="ru-RU" sz="2000" b="1" strike="noStrike" spc="-1">
                <a:solidFill>
                  <a:srgbClr val="404040"/>
                </a:solidFill>
                <a:latin typeface="Times New Roman"/>
              </a:rPr>
              <a:t>- проведение совместных конкурсов, выставок;</a:t>
            </a:r>
            <a:r>
              <a:t/>
            </a:r>
            <a:br/>
            <a:r>
              <a:rPr lang="ru-RU" sz="2000" b="1" strike="noStrike" spc="-1">
                <a:solidFill>
                  <a:srgbClr val="404040"/>
                </a:solidFill>
                <a:latin typeface="Times New Roman"/>
              </a:rPr>
              <a:t>- организация родителей на субботниках, благоустройстве участков, создании развевающей среды группы.</a:t>
            </a:r>
            <a:r>
              <a:t/>
            </a:r>
            <a:br/>
            <a:r>
              <a:t/>
            </a:r>
            <a:br/>
            <a:endParaRPr lang="ru-RU" sz="2000" b="0" strike="noStrike" spc="-1">
              <a:solidFill>
                <a:srgbClr val="000000"/>
              </a:solidFill>
              <a:latin typeface="Trebuchet MS"/>
            </a:endParaRP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extShape 1"/>
          <p:cNvSpPr txBox="1"/>
          <p:nvPr/>
        </p:nvSpPr>
        <p:spPr>
          <a:xfrm>
            <a:off x="1344960" y="5829480"/>
            <a:ext cx="4884120" cy="1523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pic>
        <p:nvPicPr>
          <p:cNvPr id="168" name="Picture 2"/>
          <p:cNvPicPr/>
          <p:nvPr/>
        </p:nvPicPr>
        <p:blipFill>
          <a:blip r:embed="rId2" cstate="print"/>
          <a:stretch/>
        </p:blipFill>
        <p:spPr>
          <a:xfrm>
            <a:off x="223560" y="248856"/>
            <a:ext cx="6410520" cy="8643624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extShape 1"/>
          <p:cNvSpPr txBox="1"/>
          <p:nvPr/>
        </p:nvSpPr>
        <p:spPr>
          <a:xfrm>
            <a:off x="1344960" y="5829480"/>
            <a:ext cx="4884120" cy="1523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pic>
        <p:nvPicPr>
          <p:cNvPr id="170" name="Рисунок 3"/>
          <p:cNvPicPr/>
          <p:nvPr/>
        </p:nvPicPr>
        <p:blipFill>
          <a:blip r:embed="rId2" cstate="print"/>
          <a:stretch/>
        </p:blipFill>
        <p:spPr>
          <a:xfrm>
            <a:off x="458640" y="179640"/>
            <a:ext cx="6138360" cy="8629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extShape 1"/>
          <p:cNvSpPr txBox="1"/>
          <p:nvPr/>
        </p:nvSpPr>
        <p:spPr>
          <a:xfrm>
            <a:off x="1268640" y="323640"/>
            <a:ext cx="4884120" cy="325188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t/>
            </a:r>
            <a:br/>
            <a:r>
              <a:t/>
            </a:r>
            <a:br/>
            <a:r>
              <a:t/>
            </a:r>
            <a:br/>
            <a:r>
              <a:rPr lang="ru-RU" sz="4400" b="1" strike="noStrike" spc="-1">
                <a:solidFill>
                  <a:srgbClr val="404040"/>
                </a:solidFill>
                <a:latin typeface="Times New Roman"/>
              </a:rPr>
              <a:t>Работа с детьми из социально – неблагополучных семей.</a:t>
            </a:r>
            <a:r>
              <a:t/>
            </a:r>
            <a:br/>
            <a:endParaRPr lang="ru-RU" sz="4400" b="0" strike="noStrike" spc="-1">
              <a:solidFill>
                <a:srgbClr val="000000"/>
              </a:solidFill>
              <a:latin typeface="Trebuchet MS"/>
            </a:endParaRP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TextShape 1"/>
          <p:cNvSpPr txBox="1"/>
          <p:nvPr/>
        </p:nvSpPr>
        <p:spPr>
          <a:xfrm>
            <a:off x="720000" y="2267640"/>
            <a:ext cx="5616360" cy="388800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t/>
            </a:r>
            <a:br/>
            <a:r>
              <a:rPr lang="ru-RU" sz="4400" b="1" strike="noStrike" spc="-1">
                <a:solidFill>
                  <a:srgbClr val="404040"/>
                </a:solidFill>
                <a:latin typeface="Times New Roman"/>
              </a:rPr>
              <a:t>Участие педагога в профессиональных конкурсах</a:t>
            </a:r>
            <a:r>
              <a:t/>
            </a:r>
            <a:br/>
            <a:r>
              <a:t/>
            </a:r>
            <a:br/>
            <a:r>
              <a:rPr lang="ru-RU" sz="2000" b="1" strike="noStrike" spc="-1">
                <a:solidFill>
                  <a:srgbClr val="C00000"/>
                </a:solidFill>
                <a:latin typeface="Trebuchet MS"/>
              </a:rPr>
              <a:t>Муниципальный уровень - 1</a:t>
            </a:r>
            <a:endParaRPr lang="ru-RU" sz="2000" b="0" strike="noStrike" spc="-1">
              <a:solidFill>
                <a:srgbClr val="000000"/>
              </a:solidFill>
              <a:latin typeface="Trebuchet MS"/>
            </a:endParaRP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\Pictures\ControlCenter4\Scan\CCI26112019_0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8640" y="179512"/>
            <a:ext cx="6473608" cy="87406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extShape 1"/>
          <p:cNvSpPr txBox="1"/>
          <p:nvPr/>
        </p:nvSpPr>
        <p:spPr>
          <a:xfrm>
            <a:off x="764640" y="1835640"/>
            <a:ext cx="4884120" cy="460800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Trebuchet MS"/>
            </a:endParaRPr>
          </a:p>
        </p:txBody>
      </p:sp>
      <p:pic>
        <p:nvPicPr>
          <p:cNvPr id="174" name="Picture 3"/>
          <p:cNvPicPr/>
          <p:nvPr/>
        </p:nvPicPr>
        <p:blipFill>
          <a:blip r:embed="rId2" cstate="print"/>
          <a:srcRect l="1732" t="1030" r="5429" b="2661"/>
          <a:stretch/>
        </p:blipFill>
        <p:spPr>
          <a:xfrm>
            <a:off x="188640" y="251640"/>
            <a:ext cx="6480360" cy="8712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TextShape 1"/>
          <p:cNvSpPr txBox="1"/>
          <p:nvPr/>
        </p:nvSpPr>
        <p:spPr>
          <a:xfrm>
            <a:off x="1196640" y="2627640"/>
            <a:ext cx="4884120" cy="2027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1" strike="noStrike" spc="-1">
                <a:solidFill>
                  <a:srgbClr val="404040"/>
                </a:solidFill>
                <a:latin typeface="Times New Roman"/>
              </a:rPr>
              <a:t>Награды и поощрения</a:t>
            </a:r>
            <a:r>
              <a:t/>
            </a:r>
            <a:br/>
            <a:endParaRPr lang="ru-RU" sz="4400" b="0" strike="noStrike" spc="-1">
              <a:solidFill>
                <a:srgbClr val="000000"/>
              </a:solidFill>
              <a:latin typeface="Trebuchet MS"/>
            </a:endParaRP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Picture 2"/>
          <p:cNvPicPr/>
          <p:nvPr/>
        </p:nvPicPr>
        <p:blipFill>
          <a:blip r:embed="rId2" cstate="print"/>
          <a:stretch/>
        </p:blipFill>
        <p:spPr>
          <a:xfrm>
            <a:off x="245880" y="179640"/>
            <a:ext cx="6369840" cy="8784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\Pictures\ControlCenter4\Scan\CCI26112019_0013.jpg"/>
          <p:cNvPicPr>
            <a:picLocks noChangeAspect="1" noChangeArrowheads="1"/>
          </p:cNvPicPr>
          <p:nvPr/>
        </p:nvPicPr>
        <p:blipFill rotWithShape="1">
          <a:blip r:embed="rId2" cstate="print"/>
          <a:srcRect l="-1" r="-1505"/>
          <a:stretch/>
        </p:blipFill>
        <p:spPr bwMode="auto">
          <a:xfrm>
            <a:off x="188640" y="192088"/>
            <a:ext cx="6644208" cy="87764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1263</TotalTime>
  <Words>139</Words>
  <Application>Microsoft Office PowerPoint</Application>
  <PresentationFormat>Экран (4:3)</PresentationFormat>
  <Paragraphs>32</Paragraphs>
  <Slides>40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40</vt:i4>
      </vt:variant>
    </vt:vector>
  </HeadingPairs>
  <TitlesOfParts>
    <vt:vector size="43" baseType="lpstr">
      <vt:lpstr>Воздушный поток</vt:lpstr>
      <vt:lpstr>1_Воздушный поток</vt:lpstr>
      <vt:lpstr>2_Воздушный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образования рм портфолио Рассказова Елена Владимировна воспитатель МБДОУ «Сосновский детский сад»</dc:title>
  <dc:subject/>
  <dc:creator>Василий</dc:creator>
  <dc:description/>
  <cp:lastModifiedBy>User</cp:lastModifiedBy>
  <cp:revision>174</cp:revision>
  <dcterms:created xsi:type="dcterms:W3CDTF">2018-10-02T20:51:24Z</dcterms:created>
  <dcterms:modified xsi:type="dcterms:W3CDTF">2019-12-03T12:40:59Z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Company">
    <vt:lpwstr>Microsoft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Экран (4:3)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33</vt:i4>
  </property>
</Properties>
</file>